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wav" ContentType="audio/wav"/>
  <Default Extension="gif" ContentType="image/gif"/>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73" r:id="rId2"/>
    <p:sldId id="281" r:id="rId3"/>
    <p:sldId id="257" r:id="rId4"/>
    <p:sldId id="279" r:id="rId5"/>
    <p:sldId id="283" r:id="rId6"/>
    <p:sldId id="258" r:id="rId7"/>
    <p:sldId id="282" r:id="rId8"/>
    <p:sldId id="259" r:id="rId9"/>
    <p:sldId id="264" r:id="rId10"/>
    <p:sldId id="280" r:id="rId11"/>
    <p:sldId id="277" r:id="rId12"/>
    <p:sldId id="278" r:id="rId13"/>
    <p:sldId id="271" r:id="rId14"/>
    <p:sldId id="272" r:id="rId15"/>
  </p:sldIdLst>
  <p:sldSz cx="9144000" cy="5143500" type="screen16x9"/>
  <p:notesSz cx="6858000" cy="9144000"/>
  <p:defaultTextStyle>
    <a:defPPr>
      <a:defRPr lang="en-US"/>
    </a:defPPr>
    <a:lvl1pPr marL="0" algn="l" defTabSz="914276" rtl="0" eaLnBrk="1" latinLnBrk="0" hangingPunct="1">
      <a:defRPr sz="1800" kern="1200">
        <a:solidFill>
          <a:schemeClr val="tx1"/>
        </a:solidFill>
        <a:latin typeface="+mn-lt"/>
        <a:ea typeface="+mn-ea"/>
        <a:cs typeface="+mn-cs"/>
      </a:defRPr>
    </a:lvl1pPr>
    <a:lvl2pPr marL="457138" algn="l" defTabSz="914276" rtl="0" eaLnBrk="1" latinLnBrk="0" hangingPunct="1">
      <a:defRPr sz="1800" kern="1200">
        <a:solidFill>
          <a:schemeClr val="tx1"/>
        </a:solidFill>
        <a:latin typeface="+mn-lt"/>
        <a:ea typeface="+mn-ea"/>
        <a:cs typeface="+mn-cs"/>
      </a:defRPr>
    </a:lvl2pPr>
    <a:lvl3pPr marL="914276" algn="l" defTabSz="914276" rtl="0" eaLnBrk="1" latinLnBrk="0" hangingPunct="1">
      <a:defRPr sz="1800" kern="1200">
        <a:solidFill>
          <a:schemeClr val="tx1"/>
        </a:solidFill>
        <a:latin typeface="+mn-lt"/>
        <a:ea typeface="+mn-ea"/>
        <a:cs typeface="+mn-cs"/>
      </a:defRPr>
    </a:lvl3pPr>
    <a:lvl4pPr marL="1371414" algn="l" defTabSz="914276" rtl="0" eaLnBrk="1" latinLnBrk="0" hangingPunct="1">
      <a:defRPr sz="1800" kern="1200">
        <a:solidFill>
          <a:schemeClr val="tx1"/>
        </a:solidFill>
        <a:latin typeface="+mn-lt"/>
        <a:ea typeface="+mn-ea"/>
        <a:cs typeface="+mn-cs"/>
      </a:defRPr>
    </a:lvl4pPr>
    <a:lvl5pPr marL="1828552" algn="l" defTabSz="914276" rtl="0" eaLnBrk="1" latinLnBrk="0" hangingPunct="1">
      <a:defRPr sz="1800" kern="1200">
        <a:solidFill>
          <a:schemeClr val="tx1"/>
        </a:solidFill>
        <a:latin typeface="+mn-lt"/>
        <a:ea typeface="+mn-ea"/>
        <a:cs typeface="+mn-cs"/>
      </a:defRPr>
    </a:lvl5pPr>
    <a:lvl6pPr marL="2285690" algn="l" defTabSz="914276" rtl="0" eaLnBrk="1" latinLnBrk="0" hangingPunct="1">
      <a:defRPr sz="1800" kern="1200">
        <a:solidFill>
          <a:schemeClr val="tx1"/>
        </a:solidFill>
        <a:latin typeface="+mn-lt"/>
        <a:ea typeface="+mn-ea"/>
        <a:cs typeface="+mn-cs"/>
      </a:defRPr>
    </a:lvl6pPr>
    <a:lvl7pPr marL="2742828" algn="l" defTabSz="914276" rtl="0" eaLnBrk="1" latinLnBrk="0" hangingPunct="1">
      <a:defRPr sz="1800" kern="1200">
        <a:solidFill>
          <a:schemeClr val="tx1"/>
        </a:solidFill>
        <a:latin typeface="+mn-lt"/>
        <a:ea typeface="+mn-ea"/>
        <a:cs typeface="+mn-cs"/>
      </a:defRPr>
    </a:lvl7pPr>
    <a:lvl8pPr marL="3199966" algn="l" defTabSz="914276" rtl="0" eaLnBrk="1" latinLnBrk="0" hangingPunct="1">
      <a:defRPr sz="1800" kern="1200">
        <a:solidFill>
          <a:schemeClr val="tx1"/>
        </a:solidFill>
        <a:latin typeface="+mn-lt"/>
        <a:ea typeface="+mn-ea"/>
        <a:cs typeface="+mn-cs"/>
      </a:defRPr>
    </a:lvl8pPr>
    <a:lvl9pPr marL="3657104" algn="l" defTabSz="914276"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9EDFF"/>
    <a:srgbClr val="F8E2FA"/>
    <a:srgbClr val="EEB8F2"/>
    <a:srgbClr val="EBAAF0"/>
    <a:srgbClr val="CC27D9"/>
    <a:srgbClr val="A71FB1"/>
    <a:srgbClr val="E590EC"/>
    <a:srgbClr val="E824B5"/>
    <a:srgbClr val="F6BB00"/>
    <a:srgbClr val="A9DA7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516" y="-19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1BC2AF-ECAD-4B64-9E5E-57F7F29CBAD2}" type="datetimeFigureOut">
              <a:rPr lang="en-US" smtClean="0"/>
              <a:t>3/11/2022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FEA3F6-B450-4284-BB2C-4DA94784FDB0}" type="slidenum">
              <a:rPr lang="en-US" smtClean="0"/>
              <a:t>‹#›</a:t>
            </a:fld>
            <a:endParaRPr lang="en-US"/>
          </a:p>
        </p:txBody>
      </p:sp>
    </p:spTree>
    <p:extLst>
      <p:ext uri="{BB962C8B-B14F-4D97-AF65-F5344CB8AC3E}">
        <p14:creationId xmlns:p14="http://schemas.microsoft.com/office/powerpoint/2010/main" val="22542722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cho hs chọn</a:t>
            </a:r>
            <a:r>
              <a:rPr lang="en-US" baseline="0" smtClean="0"/>
              <a:t> từ. HS chọn vào từ nào thì GV nhấp vào từ đó. Nhấp đúng từ ‘lo lắng” thì nó sẽ di chuyển về chỗ trống. Sau đó enter là câu mẫu viết vở sẽ xuất hiện</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3</a:t>
            </a:fld>
            <a:endParaRPr lang="en-US"/>
          </a:p>
        </p:txBody>
      </p:sp>
    </p:spTree>
    <p:extLst>
      <p:ext uri="{BB962C8B-B14F-4D97-AF65-F5344CB8AC3E}">
        <p14:creationId xmlns:p14="http://schemas.microsoft.com/office/powerpoint/2010/main" val="13936376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cho hs chọn</a:t>
            </a:r>
            <a:r>
              <a:rPr lang="en-US" baseline="0" smtClean="0"/>
              <a:t> từ. HS chọn vào từ nào thì GV nhấp vào từ đó. Nhấp đúng từ ‘lo lắng” thì nó sẽ di chuyển về chỗ trống. Sau đó enter là câu mẫu viết vở sẽ xuất hiện</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5</a:t>
            </a:fld>
            <a:endParaRPr lang="en-US"/>
          </a:p>
        </p:txBody>
      </p:sp>
    </p:spTree>
    <p:extLst>
      <p:ext uri="{BB962C8B-B14F-4D97-AF65-F5344CB8AC3E}">
        <p14:creationId xmlns:p14="http://schemas.microsoft.com/office/powerpoint/2010/main" val="4772064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linh động</a:t>
            </a:r>
            <a:r>
              <a:rPr lang="en-US" baseline="0" smtClean="0"/>
              <a:t> tổ chức HĐ</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6</a:t>
            </a:fld>
            <a:endParaRPr lang="en-US"/>
          </a:p>
        </p:txBody>
      </p:sp>
    </p:spTree>
    <p:extLst>
      <p:ext uri="{BB962C8B-B14F-4D97-AF65-F5344CB8AC3E}">
        <p14:creationId xmlns:p14="http://schemas.microsoft.com/office/powerpoint/2010/main" val="42121649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linh động</a:t>
            </a:r>
            <a:r>
              <a:rPr lang="en-US" baseline="0" smtClean="0"/>
              <a:t> tổ chức HĐ</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7</a:t>
            </a:fld>
            <a:endParaRPr lang="en-US"/>
          </a:p>
        </p:txBody>
      </p:sp>
    </p:spTree>
    <p:extLst>
      <p:ext uri="{BB962C8B-B14F-4D97-AF65-F5344CB8AC3E}">
        <p14:creationId xmlns:p14="http://schemas.microsoft.com/office/powerpoint/2010/main" val="42121649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có</a:t>
            </a:r>
            <a:r>
              <a:rPr lang="en-US" baseline="0" smtClean="0"/>
              <a:t> thể cho HS viết từ khó vào bảng con nếu HS còn nhầm lẫn nhiều và thường xuyên. GV tự linh động từ khó phù hợp với địa phương.</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8</a:t>
            </a:fld>
            <a:endParaRPr lang="en-US"/>
          </a:p>
        </p:txBody>
      </p:sp>
    </p:spTree>
    <p:extLst>
      <p:ext uri="{BB962C8B-B14F-4D97-AF65-F5344CB8AC3E}">
        <p14:creationId xmlns:p14="http://schemas.microsoft.com/office/powerpoint/2010/main" val="12619954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chiếu</a:t>
            </a:r>
            <a:r>
              <a:rPr lang="en-US" baseline="0" smtClean="0"/>
              <a:t> cho HS xem cách trình bày trước, sau đó nhấn tắt màn hình rồi đọc cho hs viết.</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9</a:t>
            </a:fld>
            <a:endParaRPr lang="en-US"/>
          </a:p>
        </p:txBody>
      </p:sp>
    </p:spTree>
    <p:extLst>
      <p:ext uri="{BB962C8B-B14F-4D97-AF65-F5344CB8AC3E}">
        <p14:creationId xmlns:p14="http://schemas.microsoft.com/office/powerpoint/2010/main" val="38264037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linh</a:t>
            </a:r>
            <a:r>
              <a:rPr lang="en-US" baseline="0" smtClean="0"/>
              <a:t> động tổ chức hs. GV đọc kĩ SGV để hiểu được mục tiêu của hoạt động nhé</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12</a:t>
            </a:fld>
            <a:endParaRPr lang="en-US"/>
          </a:p>
        </p:txBody>
      </p:sp>
    </p:spTree>
    <p:extLst>
      <p:ext uri="{BB962C8B-B14F-4D97-AF65-F5344CB8AC3E}">
        <p14:creationId xmlns:p14="http://schemas.microsoft.com/office/powerpoint/2010/main" val="20283512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38" indent="0" algn="ctr">
              <a:buNone/>
              <a:defRPr>
                <a:solidFill>
                  <a:schemeClr val="tx1">
                    <a:tint val="75000"/>
                  </a:schemeClr>
                </a:solidFill>
              </a:defRPr>
            </a:lvl2pPr>
            <a:lvl3pPr marL="914276" indent="0" algn="ctr">
              <a:buNone/>
              <a:defRPr>
                <a:solidFill>
                  <a:schemeClr val="tx1">
                    <a:tint val="75000"/>
                  </a:schemeClr>
                </a:solidFill>
              </a:defRPr>
            </a:lvl3pPr>
            <a:lvl4pPr marL="1371414" indent="0" algn="ctr">
              <a:buNone/>
              <a:defRPr>
                <a:solidFill>
                  <a:schemeClr val="tx1">
                    <a:tint val="75000"/>
                  </a:schemeClr>
                </a:solidFill>
              </a:defRPr>
            </a:lvl4pPr>
            <a:lvl5pPr marL="1828552" indent="0" algn="ctr">
              <a:buNone/>
              <a:defRPr>
                <a:solidFill>
                  <a:schemeClr val="tx1">
                    <a:tint val="75000"/>
                  </a:schemeClr>
                </a:solidFill>
              </a:defRPr>
            </a:lvl5pPr>
            <a:lvl6pPr marL="2285690" indent="0" algn="ctr">
              <a:buNone/>
              <a:defRPr>
                <a:solidFill>
                  <a:schemeClr val="tx1">
                    <a:tint val="75000"/>
                  </a:schemeClr>
                </a:solidFill>
              </a:defRPr>
            </a:lvl6pPr>
            <a:lvl7pPr marL="2742828" indent="0" algn="ctr">
              <a:buNone/>
              <a:defRPr>
                <a:solidFill>
                  <a:schemeClr val="tx1">
                    <a:tint val="75000"/>
                  </a:schemeClr>
                </a:solidFill>
              </a:defRPr>
            </a:lvl7pPr>
            <a:lvl8pPr marL="3199966" indent="0" algn="ctr">
              <a:buNone/>
              <a:defRPr>
                <a:solidFill>
                  <a:schemeClr val="tx1">
                    <a:tint val="75000"/>
                  </a:schemeClr>
                </a:solidFill>
              </a:defRPr>
            </a:lvl8pPr>
            <a:lvl9pPr marL="3657104"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3/11/2022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2695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3/11/2022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508913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3/11/2022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06682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3/11/2022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820573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138" indent="0">
              <a:buNone/>
              <a:defRPr sz="1800">
                <a:solidFill>
                  <a:schemeClr val="tx1">
                    <a:tint val="75000"/>
                  </a:schemeClr>
                </a:solidFill>
              </a:defRPr>
            </a:lvl2pPr>
            <a:lvl3pPr marL="914276" indent="0">
              <a:buNone/>
              <a:defRPr sz="1600">
                <a:solidFill>
                  <a:schemeClr val="tx1">
                    <a:tint val="75000"/>
                  </a:schemeClr>
                </a:solidFill>
              </a:defRPr>
            </a:lvl3pPr>
            <a:lvl4pPr marL="1371414" indent="0">
              <a:buNone/>
              <a:defRPr sz="1400">
                <a:solidFill>
                  <a:schemeClr val="tx1">
                    <a:tint val="75000"/>
                  </a:schemeClr>
                </a:solidFill>
              </a:defRPr>
            </a:lvl4pPr>
            <a:lvl5pPr marL="1828552" indent="0">
              <a:buNone/>
              <a:defRPr sz="1400">
                <a:solidFill>
                  <a:schemeClr val="tx1">
                    <a:tint val="75000"/>
                  </a:schemeClr>
                </a:solidFill>
              </a:defRPr>
            </a:lvl5pPr>
            <a:lvl6pPr marL="2285690" indent="0">
              <a:buNone/>
              <a:defRPr sz="1400">
                <a:solidFill>
                  <a:schemeClr val="tx1">
                    <a:tint val="75000"/>
                  </a:schemeClr>
                </a:solidFill>
              </a:defRPr>
            </a:lvl6pPr>
            <a:lvl7pPr marL="2742828" indent="0">
              <a:buNone/>
              <a:defRPr sz="1400">
                <a:solidFill>
                  <a:schemeClr val="tx1">
                    <a:tint val="75000"/>
                  </a:schemeClr>
                </a:solidFill>
              </a:defRPr>
            </a:lvl7pPr>
            <a:lvl8pPr marL="3199966" indent="0">
              <a:buNone/>
              <a:defRPr sz="1400">
                <a:solidFill>
                  <a:schemeClr val="tx1">
                    <a:tint val="75000"/>
                  </a:schemeClr>
                </a:solidFill>
              </a:defRPr>
            </a:lvl8pPr>
            <a:lvl9pPr marL="3657104"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CEF851F-4C9B-4ED8-A706-7687066F5A2C}" type="datetimeFigureOut">
              <a:rPr lang="en-US" smtClean="0"/>
              <a:t>3/11/2022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560170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CEF851F-4C9B-4ED8-A706-7687066F5A2C}" type="datetimeFigureOut">
              <a:rPr lang="en-US" smtClean="0"/>
              <a:t>3/11/2022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880206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38" indent="0">
              <a:buNone/>
              <a:defRPr sz="2000" b="1"/>
            </a:lvl2pPr>
            <a:lvl3pPr marL="914276" indent="0">
              <a:buNone/>
              <a:defRPr sz="1800" b="1"/>
            </a:lvl3pPr>
            <a:lvl4pPr marL="1371414" indent="0">
              <a:buNone/>
              <a:defRPr sz="1600" b="1"/>
            </a:lvl4pPr>
            <a:lvl5pPr marL="1828552" indent="0">
              <a:buNone/>
              <a:defRPr sz="1600" b="1"/>
            </a:lvl5pPr>
            <a:lvl6pPr marL="2285690" indent="0">
              <a:buNone/>
              <a:defRPr sz="1600" b="1"/>
            </a:lvl6pPr>
            <a:lvl7pPr marL="2742828" indent="0">
              <a:buNone/>
              <a:defRPr sz="1600" b="1"/>
            </a:lvl7pPr>
            <a:lvl8pPr marL="3199966" indent="0">
              <a:buNone/>
              <a:defRPr sz="1600" b="1"/>
            </a:lvl8pPr>
            <a:lvl9pPr marL="365710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138" indent="0">
              <a:buNone/>
              <a:defRPr sz="2000" b="1"/>
            </a:lvl2pPr>
            <a:lvl3pPr marL="914276" indent="0">
              <a:buNone/>
              <a:defRPr sz="1800" b="1"/>
            </a:lvl3pPr>
            <a:lvl4pPr marL="1371414" indent="0">
              <a:buNone/>
              <a:defRPr sz="1600" b="1"/>
            </a:lvl4pPr>
            <a:lvl5pPr marL="1828552" indent="0">
              <a:buNone/>
              <a:defRPr sz="1600" b="1"/>
            </a:lvl5pPr>
            <a:lvl6pPr marL="2285690" indent="0">
              <a:buNone/>
              <a:defRPr sz="1600" b="1"/>
            </a:lvl6pPr>
            <a:lvl7pPr marL="2742828" indent="0">
              <a:buNone/>
              <a:defRPr sz="1600" b="1"/>
            </a:lvl7pPr>
            <a:lvl8pPr marL="3199966" indent="0">
              <a:buNone/>
              <a:defRPr sz="1600" b="1"/>
            </a:lvl8pPr>
            <a:lvl9pPr marL="365710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CEF851F-4C9B-4ED8-A706-7687066F5A2C}" type="datetimeFigureOut">
              <a:rPr lang="en-US" smtClean="0"/>
              <a:t>3/11/2022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820699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CEF851F-4C9B-4ED8-A706-7687066F5A2C}" type="datetimeFigureOut">
              <a:rPr lang="en-US" smtClean="0"/>
              <a:t>3/11/2022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757197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F851F-4C9B-4ED8-A706-7687066F5A2C}" type="datetimeFigureOut">
              <a:rPr lang="en-US" smtClean="0"/>
              <a:t>3/11/2022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588749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138" indent="0">
              <a:buNone/>
              <a:defRPr sz="1200"/>
            </a:lvl2pPr>
            <a:lvl3pPr marL="914276" indent="0">
              <a:buNone/>
              <a:defRPr sz="1000"/>
            </a:lvl3pPr>
            <a:lvl4pPr marL="1371414" indent="0">
              <a:buNone/>
              <a:defRPr sz="900"/>
            </a:lvl4pPr>
            <a:lvl5pPr marL="1828552" indent="0">
              <a:buNone/>
              <a:defRPr sz="900"/>
            </a:lvl5pPr>
            <a:lvl6pPr marL="2285690" indent="0">
              <a:buNone/>
              <a:defRPr sz="900"/>
            </a:lvl6pPr>
            <a:lvl7pPr marL="2742828" indent="0">
              <a:buNone/>
              <a:defRPr sz="900"/>
            </a:lvl7pPr>
            <a:lvl8pPr marL="3199966" indent="0">
              <a:buNone/>
              <a:defRPr sz="900"/>
            </a:lvl8pPr>
            <a:lvl9pPr marL="3657104"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3/11/2022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322878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38" indent="0">
              <a:buNone/>
              <a:defRPr sz="2800"/>
            </a:lvl2pPr>
            <a:lvl3pPr marL="914276" indent="0">
              <a:buNone/>
              <a:defRPr sz="2400"/>
            </a:lvl3pPr>
            <a:lvl4pPr marL="1371414" indent="0">
              <a:buNone/>
              <a:defRPr sz="2000"/>
            </a:lvl4pPr>
            <a:lvl5pPr marL="1828552" indent="0">
              <a:buNone/>
              <a:defRPr sz="2000"/>
            </a:lvl5pPr>
            <a:lvl6pPr marL="2285690" indent="0">
              <a:buNone/>
              <a:defRPr sz="2000"/>
            </a:lvl6pPr>
            <a:lvl7pPr marL="2742828" indent="0">
              <a:buNone/>
              <a:defRPr sz="2000"/>
            </a:lvl7pPr>
            <a:lvl8pPr marL="3199966" indent="0">
              <a:buNone/>
              <a:defRPr sz="2000"/>
            </a:lvl8pPr>
            <a:lvl9pPr marL="3657104"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138" indent="0">
              <a:buNone/>
              <a:defRPr sz="1200"/>
            </a:lvl2pPr>
            <a:lvl3pPr marL="914276" indent="0">
              <a:buNone/>
              <a:defRPr sz="1000"/>
            </a:lvl3pPr>
            <a:lvl4pPr marL="1371414" indent="0">
              <a:buNone/>
              <a:defRPr sz="900"/>
            </a:lvl4pPr>
            <a:lvl5pPr marL="1828552" indent="0">
              <a:buNone/>
              <a:defRPr sz="900"/>
            </a:lvl5pPr>
            <a:lvl6pPr marL="2285690" indent="0">
              <a:buNone/>
              <a:defRPr sz="900"/>
            </a:lvl6pPr>
            <a:lvl7pPr marL="2742828" indent="0">
              <a:buNone/>
              <a:defRPr sz="900"/>
            </a:lvl7pPr>
            <a:lvl8pPr marL="3199966" indent="0">
              <a:buNone/>
              <a:defRPr sz="900"/>
            </a:lvl8pPr>
            <a:lvl9pPr marL="3657104"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3/11/2022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232427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28" tIns="45714" rIns="91428" bIns="45714"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28" tIns="45714" rIns="91428" bIns="4571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28" tIns="45714" rIns="91428" bIns="45714" rtlCol="0" anchor="ctr"/>
          <a:lstStyle>
            <a:lvl1pPr algn="l">
              <a:defRPr sz="1200">
                <a:solidFill>
                  <a:schemeClr val="tx1">
                    <a:tint val="75000"/>
                  </a:schemeClr>
                </a:solidFill>
              </a:defRPr>
            </a:lvl1pPr>
          </a:lstStyle>
          <a:p>
            <a:fld id="{4CEF851F-4C9B-4ED8-A706-7687066F5A2C}" type="datetimeFigureOut">
              <a:rPr lang="en-US" smtClean="0"/>
              <a:t>3/11/2022</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28" tIns="45714" rIns="91428" bIns="45714"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28" tIns="45714" rIns="91428" bIns="45714" rtlCol="0" anchor="ctr"/>
          <a:lstStyle>
            <a:lvl1pPr algn="r">
              <a:defRPr sz="1200">
                <a:solidFill>
                  <a:schemeClr val="tx1">
                    <a:tint val="75000"/>
                  </a:schemeClr>
                </a:solidFill>
              </a:defRPr>
            </a:lvl1pPr>
          </a:lstStyle>
          <a:p>
            <a:fld id="{46F2045C-80A1-433A-B3B9-3018D210B466}" type="slidenum">
              <a:rPr lang="en-US" smtClean="0"/>
              <a:t>‹#›</a:t>
            </a:fld>
            <a:endParaRPr lang="en-US"/>
          </a:p>
        </p:txBody>
      </p:sp>
    </p:spTree>
    <p:extLst>
      <p:ext uri="{BB962C8B-B14F-4D97-AF65-F5344CB8AC3E}">
        <p14:creationId xmlns:p14="http://schemas.microsoft.com/office/powerpoint/2010/main" val="1218177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276" rtl="0" eaLnBrk="1" latinLnBrk="0" hangingPunct="1">
        <a:spcBef>
          <a:spcPct val="0"/>
        </a:spcBef>
        <a:buNone/>
        <a:defRPr sz="4400" kern="1200">
          <a:solidFill>
            <a:schemeClr val="tx1"/>
          </a:solidFill>
          <a:latin typeface="+mj-lt"/>
          <a:ea typeface="+mj-ea"/>
          <a:cs typeface="+mj-cs"/>
        </a:defRPr>
      </a:lvl1pPr>
    </p:titleStyle>
    <p:bodyStyle>
      <a:lvl1pPr marL="342853" indent="-342853" algn="l" defTabSz="914276"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849" indent="-285711" algn="l" defTabSz="914276"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845" indent="-228569" algn="l" defTabSz="914276"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983"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121"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259"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97"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35"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673"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76" rtl="0" eaLnBrk="1" latinLnBrk="0" hangingPunct="1">
        <a:defRPr sz="1800" kern="1200">
          <a:solidFill>
            <a:schemeClr val="tx1"/>
          </a:solidFill>
          <a:latin typeface="+mn-lt"/>
          <a:ea typeface="+mn-ea"/>
          <a:cs typeface="+mn-cs"/>
        </a:defRPr>
      </a:lvl1pPr>
      <a:lvl2pPr marL="457138" algn="l" defTabSz="914276" rtl="0" eaLnBrk="1" latinLnBrk="0" hangingPunct="1">
        <a:defRPr sz="1800" kern="1200">
          <a:solidFill>
            <a:schemeClr val="tx1"/>
          </a:solidFill>
          <a:latin typeface="+mn-lt"/>
          <a:ea typeface="+mn-ea"/>
          <a:cs typeface="+mn-cs"/>
        </a:defRPr>
      </a:lvl2pPr>
      <a:lvl3pPr marL="914276" algn="l" defTabSz="914276" rtl="0" eaLnBrk="1" latinLnBrk="0" hangingPunct="1">
        <a:defRPr sz="1800" kern="1200">
          <a:solidFill>
            <a:schemeClr val="tx1"/>
          </a:solidFill>
          <a:latin typeface="+mn-lt"/>
          <a:ea typeface="+mn-ea"/>
          <a:cs typeface="+mn-cs"/>
        </a:defRPr>
      </a:lvl3pPr>
      <a:lvl4pPr marL="1371414" algn="l" defTabSz="914276" rtl="0" eaLnBrk="1" latinLnBrk="0" hangingPunct="1">
        <a:defRPr sz="1800" kern="1200">
          <a:solidFill>
            <a:schemeClr val="tx1"/>
          </a:solidFill>
          <a:latin typeface="+mn-lt"/>
          <a:ea typeface="+mn-ea"/>
          <a:cs typeface="+mn-cs"/>
        </a:defRPr>
      </a:lvl4pPr>
      <a:lvl5pPr marL="1828552" algn="l" defTabSz="914276" rtl="0" eaLnBrk="1" latinLnBrk="0" hangingPunct="1">
        <a:defRPr sz="1800" kern="1200">
          <a:solidFill>
            <a:schemeClr val="tx1"/>
          </a:solidFill>
          <a:latin typeface="+mn-lt"/>
          <a:ea typeface="+mn-ea"/>
          <a:cs typeface="+mn-cs"/>
        </a:defRPr>
      </a:lvl5pPr>
      <a:lvl6pPr marL="2285690" algn="l" defTabSz="914276" rtl="0" eaLnBrk="1" latinLnBrk="0" hangingPunct="1">
        <a:defRPr sz="1800" kern="1200">
          <a:solidFill>
            <a:schemeClr val="tx1"/>
          </a:solidFill>
          <a:latin typeface="+mn-lt"/>
          <a:ea typeface="+mn-ea"/>
          <a:cs typeface="+mn-cs"/>
        </a:defRPr>
      </a:lvl6pPr>
      <a:lvl7pPr marL="2742828" algn="l" defTabSz="914276" rtl="0" eaLnBrk="1" latinLnBrk="0" hangingPunct="1">
        <a:defRPr sz="1800" kern="1200">
          <a:solidFill>
            <a:schemeClr val="tx1"/>
          </a:solidFill>
          <a:latin typeface="+mn-lt"/>
          <a:ea typeface="+mn-ea"/>
          <a:cs typeface="+mn-cs"/>
        </a:defRPr>
      </a:lvl7pPr>
      <a:lvl8pPr marL="3199966" algn="l" defTabSz="914276" rtl="0" eaLnBrk="1" latinLnBrk="0" hangingPunct="1">
        <a:defRPr sz="1800" kern="1200">
          <a:solidFill>
            <a:schemeClr val="tx1"/>
          </a:solidFill>
          <a:latin typeface="+mn-lt"/>
          <a:ea typeface="+mn-ea"/>
          <a:cs typeface="+mn-cs"/>
        </a:defRPr>
      </a:lvl8pPr>
      <a:lvl9pPr marL="3657104" algn="l" defTabSz="91427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microsoft.com/office/2007/relationships/media" Target="../media/media4.mp4"/><Relationship Id="rId7" Type="http://schemas.openxmlformats.org/officeDocument/2006/relationships/image" Target="../media/image16.png"/><Relationship Id="rId2" Type="http://schemas.openxmlformats.org/officeDocument/2006/relationships/video" Target="../media/media3.mp4"/><Relationship Id="rId1" Type="http://schemas.microsoft.com/office/2007/relationships/media" Target="../media/media3.mp4"/><Relationship Id="rId6" Type="http://schemas.openxmlformats.org/officeDocument/2006/relationships/image" Target="../media/image15.png"/><Relationship Id="rId5" Type="http://schemas.openxmlformats.org/officeDocument/2006/relationships/slideLayout" Target="../slideLayouts/slideLayout5.xml"/><Relationship Id="rId4" Type="http://schemas.openxmlformats.org/officeDocument/2006/relationships/video" Target="../media/media4.mp4"/></Relationships>
</file>

<file path=ppt/slides/_rels/slide11.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gif"/><Relationship Id="rId3" Type="http://schemas.openxmlformats.org/officeDocument/2006/relationships/slideLayout" Target="../slideLayouts/slideLayout6.xml"/><Relationship Id="rId7" Type="http://schemas.openxmlformats.org/officeDocument/2006/relationships/image" Target="../media/image19.jpeg"/><Relationship Id="rId12" Type="http://schemas.openxmlformats.org/officeDocument/2006/relationships/image" Target="../media/image24.gif"/><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18.png"/><Relationship Id="rId11" Type="http://schemas.openxmlformats.org/officeDocument/2006/relationships/image" Target="../media/image23.gif"/><Relationship Id="rId5" Type="http://schemas.openxmlformats.org/officeDocument/2006/relationships/image" Target="../media/image17.png"/><Relationship Id="rId10" Type="http://schemas.openxmlformats.org/officeDocument/2006/relationships/image" Target="../media/image22.gif"/><Relationship Id="rId4" Type="http://schemas.openxmlformats.org/officeDocument/2006/relationships/audio" Target="../media/audio2.wav"/><Relationship Id="rId9"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Layout" Target="../slideLayouts/slideLayout1.xml"/><Relationship Id="rId7" Type="http://schemas.openxmlformats.org/officeDocument/2006/relationships/image" Target="../media/image10.png"/><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audio" Target="../media/audio2.wav"/><Relationship Id="rId5" Type="http://schemas.openxmlformats.org/officeDocument/2006/relationships/audio" Target="../media/audio1.wav"/><Relationship Id="rId4"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2.mp4"/><Relationship Id="rId1" Type="http://schemas.microsoft.com/office/2007/relationships/media" Target="../media/media2.mp4"/><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63139" t="50000" b="10982"/>
          <a:stretch/>
        </p:blipFill>
        <p:spPr>
          <a:xfrm>
            <a:off x="5105400" y="3378344"/>
            <a:ext cx="1140280" cy="1593619"/>
          </a:xfrm>
          <a:prstGeom prst="rect">
            <a:avLst/>
          </a:prstGeo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499" y="158966"/>
            <a:ext cx="1450481" cy="2107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52166" y="419100"/>
            <a:ext cx="1189037"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1077" y="3105150"/>
            <a:ext cx="1122363" cy="163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0"/>
          <p:cNvPicPr>
            <a:picLocks noChangeAspect="1"/>
          </p:cNvPicPr>
          <p:nvPr/>
        </p:nvPicPr>
        <p:blipFill rotWithShape="1">
          <a:blip r:embed="rId2" cstate="print">
            <a:extLst>
              <a:ext uri="{28A0092B-C50C-407E-A947-70E740481C1C}">
                <a14:useLocalDpi xmlns:a14="http://schemas.microsoft.com/office/drawing/2010/main" val="0"/>
              </a:ext>
            </a:extLst>
          </a:blip>
          <a:srcRect l="34364" t="30154" r="36413" b="28451"/>
          <a:stretch/>
        </p:blipFill>
        <p:spPr>
          <a:xfrm>
            <a:off x="7526482" y="3201785"/>
            <a:ext cx="904010" cy="1690688"/>
          </a:xfrm>
          <a:prstGeom prst="rect">
            <a:avLst/>
          </a:prstGeom>
        </p:spPr>
      </p:pic>
      <p:sp>
        <p:nvSpPr>
          <p:cNvPr id="3" name="Cloud 2"/>
          <p:cNvSpPr/>
          <p:nvPr/>
        </p:nvSpPr>
        <p:spPr>
          <a:xfrm>
            <a:off x="1371600" y="590550"/>
            <a:ext cx="6032965" cy="3124200"/>
          </a:xfrm>
          <a:prstGeom prst="cloud">
            <a:avLst/>
          </a:prstGeom>
          <a:solidFill>
            <a:srgbClr val="B9ED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smtClean="0">
                <a:solidFill>
                  <a:schemeClr val="tx1"/>
                </a:solidFill>
                <a:latin typeface="Arial" pitchFamily="34" charset="0"/>
                <a:ea typeface="Arial-Rounded" pitchFamily="34" charset="0"/>
                <a:cs typeface="Arial" pitchFamily="34" charset="0"/>
              </a:rPr>
              <a:t>Ôn và khởi động</a:t>
            </a:r>
            <a:endParaRPr lang="en-US" sz="4000">
              <a:solidFill>
                <a:schemeClr val="tx1"/>
              </a:solidFill>
            </a:endParaRPr>
          </a:p>
        </p:txBody>
      </p:sp>
    </p:spTree>
    <p:extLst>
      <p:ext uri="{BB962C8B-B14F-4D97-AF65-F5344CB8AC3E}">
        <p14:creationId xmlns:p14="http://schemas.microsoft.com/office/powerpoint/2010/main" val="7967401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Đ.mp4">
            <a:hlinkClick r:id="" action="ppaction://media"/>
          </p:cNvPr>
          <p:cNvPicPr>
            <a:picLocks noGrp="1" noChangeAspect="1"/>
          </p:cNvPicPr>
          <p:nvPr>
            <p:ph sz="quarter" idx="4"/>
            <a:videoFile r:link="rId2"/>
            <p:extLst>
              <p:ext uri="{DAA4B4D4-6D71-4841-9C94-3DE7FCFB9230}">
                <p14:media xmlns:p14="http://schemas.microsoft.com/office/powerpoint/2010/main" r:embed="rId1"/>
              </p:ext>
            </p:extLst>
          </p:nvPr>
        </p:nvPicPr>
        <p:blipFill>
          <a:blip r:embed="rId6"/>
          <a:stretch>
            <a:fillRect/>
          </a:stretch>
        </p:blipFill>
        <p:spPr>
          <a:xfrm>
            <a:off x="4267200" y="438150"/>
            <a:ext cx="5136848" cy="5136848"/>
          </a:xfrm>
        </p:spPr>
      </p:pic>
      <p:pic>
        <p:nvPicPr>
          <p:cNvPr id="11" name="L.mp4">
            <a:hlinkClick r:id="" action="ppaction://media"/>
          </p:cNvPr>
          <p:cNvPicPr>
            <a:picLocks noGrp="1" noChangeAspect="1"/>
          </p:cNvPicPr>
          <p:nvPr>
            <p:ph sz="half" idx="2"/>
            <a:videoFile r:link="rId4"/>
            <p:extLst>
              <p:ext uri="{DAA4B4D4-6D71-4841-9C94-3DE7FCFB9230}">
                <p14:media xmlns:p14="http://schemas.microsoft.com/office/powerpoint/2010/main" r:embed="rId3"/>
              </p:ext>
            </p:extLst>
          </p:nvPr>
        </p:nvPicPr>
        <p:blipFill>
          <a:blip r:embed="rId7"/>
          <a:stretch>
            <a:fillRect/>
          </a:stretch>
        </p:blipFill>
        <p:spPr>
          <a:xfrm>
            <a:off x="-190500" y="361950"/>
            <a:ext cx="5219700" cy="5219700"/>
          </a:xfrm>
        </p:spPr>
      </p:pic>
    </p:spTree>
    <p:extLst>
      <p:ext uri="{BB962C8B-B14F-4D97-AF65-F5344CB8AC3E}">
        <p14:creationId xmlns:p14="http://schemas.microsoft.com/office/powerpoint/2010/main" val="190195336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9"/>
                                        </p:tgtEl>
                                      </p:cBhvr>
                                    </p:cmd>
                                  </p:childTnLst>
                                </p:cTn>
                              </p:par>
                            </p:childTnLst>
                          </p:cTn>
                        </p:par>
                      </p:childTnLst>
                    </p:cTn>
                  </p:par>
                </p:childTnLst>
              </p:cTn>
              <p:nextCondLst>
                <p:cond evt="onClick" delay="0">
                  <p:tgtEl>
                    <p:spTgt spid="9"/>
                  </p:tgtEl>
                </p:cond>
              </p:nextCondLst>
            </p:seq>
            <p:video>
              <p:cMediaNode vol="80000">
                <p:cTn id="7" fill="hold" display="0">
                  <p:stCondLst>
                    <p:cond delay="indefinite"/>
                  </p:stCondLst>
                </p:cTn>
                <p:tgtEl>
                  <p:spTgt spid="9"/>
                </p:tgtEl>
              </p:cMediaNode>
            </p:video>
            <p:seq concurrent="1" nextAc="seek">
              <p:cTn id="8" restart="whenNotActive" fill="hold" evtFilter="cancelBubble" nodeType="interactiveSeq">
                <p:stCondLst>
                  <p:cond evt="onClick" delay="0">
                    <p:tgtEl>
                      <p:spTgt spid="11"/>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1"/>
                                        </p:tgtEl>
                                      </p:cBhvr>
                                    </p:cmd>
                                  </p:childTnLst>
                                </p:cTn>
                              </p:par>
                            </p:childTnLst>
                          </p:cTn>
                        </p:par>
                      </p:childTnLst>
                    </p:cTn>
                  </p:par>
                </p:childTnLst>
              </p:cTn>
              <p:nextCondLst>
                <p:cond evt="onClick" delay="0">
                  <p:tgtEl>
                    <p:spTgt spid="11"/>
                  </p:tgtEl>
                </p:cond>
              </p:nextCondLst>
            </p:seq>
            <p:video>
              <p:cMediaNode vol="80000">
                <p:cTn id="13" fill="hold" display="0">
                  <p:stCondLst>
                    <p:cond delay="indefinite"/>
                  </p:stCondLst>
                </p:cTn>
                <p:tgtEl>
                  <p:spTgt spid="11"/>
                </p:tgtEl>
              </p:cMediaNode>
            </p:vide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4594079" y="1653726"/>
            <a:ext cx="587521" cy="584775"/>
          </a:xfrm>
          <a:prstGeom prst="rect">
            <a:avLst/>
          </a:prstGeom>
          <a:noFill/>
        </p:spPr>
        <p:txBody>
          <a:bodyPr wrap="square" rtlCol="0">
            <a:spAutoFit/>
          </a:bodyPr>
          <a:lstStyle/>
          <a:p>
            <a:pPr algn="ctr"/>
            <a:r>
              <a:rPr lang="en-US" sz="3200" smtClean="0">
                <a:latin typeface="Arial" pitchFamily="34" charset="0"/>
                <a:cs typeface="Arial" pitchFamily="34" charset="0"/>
              </a:rPr>
              <a:t>d</a:t>
            </a:r>
            <a:endParaRPr lang="en-US" sz="3200">
              <a:latin typeface="Arial" pitchFamily="34" charset="0"/>
              <a:cs typeface="Arial" pitchFamily="34" charset="0"/>
            </a:endParaRPr>
          </a:p>
        </p:txBody>
      </p:sp>
      <p:sp>
        <p:nvSpPr>
          <p:cNvPr id="31" name="TextBox 30"/>
          <p:cNvSpPr txBox="1"/>
          <p:nvPr/>
        </p:nvSpPr>
        <p:spPr>
          <a:xfrm>
            <a:off x="6466322" y="1660088"/>
            <a:ext cx="916420" cy="584775"/>
          </a:xfrm>
          <a:prstGeom prst="rect">
            <a:avLst/>
          </a:prstGeom>
          <a:noFill/>
        </p:spPr>
        <p:txBody>
          <a:bodyPr wrap="square" rtlCol="0">
            <a:spAutoFit/>
          </a:bodyPr>
          <a:lstStyle/>
          <a:p>
            <a:pPr algn="ctr"/>
            <a:r>
              <a:rPr lang="en-US" sz="3200" smtClean="0">
                <a:latin typeface="Arial" pitchFamily="34" charset="0"/>
                <a:cs typeface="Arial" pitchFamily="34" charset="0"/>
              </a:rPr>
              <a:t>v</a:t>
            </a:r>
            <a:endParaRPr lang="en-US" sz="3200">
              <a:latin typeface="Arial" pitchFamily="34" charset="0"/>
              <a:cs typeface="Arial" pitchFamily="34" charset="0"/>
            </a:endParaRPr>
          </a:p>
        </p:txBody>
      </p:sp>
      <p:sp>
        <p:nvSpPr>
          <p:cNvPr id="17" name="TextBox 16"/>
          <p:cNvSpPr txBox="1"/>
          <p:nvPr/>
        </p:nvSpPr>
        <p:spPr>
          <a:xfrm>
            <a:off x="6177687" y="1654933"/>
            <a:ext cx="2514600" cy="584775"/>
          </a:xfrm>
          <a:prstGeom prst="rect">
            <a:avLst/>
          </a:prstGeom>
          <a:noFill/>
        </p:spPr>
        <p:txBody>
          <a:bodyPr wrap="square" rtlCol="0">
            <a:spAutoFit/>
          </a:bodyPr>
          <a:lstStyle/>
          <a:p>
            <a:pPr algn="ctr"/>
            <a:r>
              <a:rPr lang="en-US" sz="3200" smtClean="0">
                <a:latin typeface="Arial" pitchFamily="34" charset="0"/>
                <a:cs typeface="Arial" pitchFamily="34" charset="0"/>
              </a:rPr>
              <a:t>ội vã</a:t>
            </a:r>
            <a:endParaRPr lang="en-US" sz="3200">
              <a:latin typeface="Arial" pitchFamily="34" charset="0"/>
              <a:cs typeface="Arial" pitchFamily="34" charset="0"/>
            </a:endParaRPr>
          </a:p>
        </p:txBody>
      </p:sp>
      <p:sp>
        <p:nvSpPr>
          <p:cNvPr id="29" name="TextBox 28"/>
          <p:cNvSpPr txBox="1"/>
          <p:nvPr/>
        </p:nvSpPr>
        <p:spPr>
          <a:xfrm>
            <a:off x="2600035" y="1647731"/>
            <a:ext cx="728519" cy="584775"/>
          </a:xfrm>
          <a:prstGeom prst="rect">
            <a:avLst/>
          </a:prstGeom>
          <a:noFill/>
        </p:spPr>
        <p:txBody>
          <a:bodyPr wrap="square" rtlCol="0">
            <a:spAutoFit/>
          </a:bodyPr>
          <a:lstStyle/>
          <a:p>
            <a:pPr algn="ctr"/>
            <a:r>
              <a:rPr lang="en-US" sz="3200" smtClean="0">
                <a:latin typeface="Arial" pitchFamily="34" charset="0"/>
                <a:cs typeface="Arial" pitchFamily="34" charset="0"/>
              </a:rPr>
              <a:t>v</a:t>
            </a:r>
            <a:endParaRPr lang="en-US" sz="3200">
              <a:latin typeface="Arial" pitchFamily="34" charset="0"/>
              <a:cs typeface="Arial" pitchFamily="34" charset="0"/>
            </a:endParaRPr>
          </a:p>
        </p:txBody>
      </p:sp>
      <p:sp>
        <p:nvSpPr>
          <p:cNvPr id="28" name="TextBox 27"/>
          <p:cNvSpPr txBox="1"/>
          <p:nvPr/>
        </p:nvSpPr>
        <p:spPr>
          <a:xfrm>
            <a:off x="6398780" y="815526"/>
            <a:ext cx="916420" cy="584775"/>
          </a:xfrm>
          <a:prstGeom prst="rect">
            <a:avLst/>
          </a:prstGeom>
          <a:noFill/>
        </p:spPr>
        <p:txBody>
          <a:bodyPr wrap="square" rtlCol="0">
            <a:spAutoFit/>
          </a:bodyPr>
          <a:lstStyle/>
          <a:p>
            <a:pPr algn="ctr"/>
            <a:r>
              <a:rPr lang="en-US" sz="3200" smtClean="0">
                <a:latin typeface="Arial" pitchFamily="34" charset="0"/>
                <a:cs typeface="Arial" pitchFamily="34" charset="0"/>
              </a:rPr>
              <a:t>k</a:t>
            </a:r>
            <a:endParaRPr lang="en-US" sz="3200">
              <a:latin typeface="Arial" pitchFamily="34" charset="0"/>
              <a:cs typeface="Arial" pitchFamily="34" charset="0"/>
            </a:endParaRPr>
          </a:p>
        </p:txBody>
      </p:sp>
      <p:sp>
        <p:nvSpPr>
          <p:cNvPr id="12" name="TextBox 11"/>
          <p:cNvSpPr txBox="1"/>
          <p:nvPr/>
        </p:nvSpPr>
        <p:spPr>
          <a:xfrm>
            <a:off x="6324600" y="817394"/>
            <a:ext cx="2938895" cy="584775"/>
          </a:xfrm>
          <a:prstGeom prst="rect">
            <a:avLst/>
          </a:prstGeom>
          <a:noFill/>
        </p:spPr>
        <p:txBody>
          <a:bodyPr wrap="square" rtlCol="0">
            <a:spAutoFit/>
          </a:bodyPr>
          <a:lstStyle/>
          <a:p>
            <a:pPr algn="ctr"/>
            <a:r>
              <a:rPr lang="en-US" sz="3200" smtClean="0">
                <a:latin typeface="Arial" pitchFamily="34" charset="0"/>
                <a:cs typeface="Arial" pitchFamily="34" charset="0"/>
              </a:rPr>
              <a:t>ể chuyện</a:t>
            </a:r>
            <a:endParaRPr lang="en-US" sz="3200">
              <a:latin typeface="Arial" pitchFamily="34" charset="0"/>
              <a:cs typeface="Arial" pitchFamily="34" charset="0"/>
            </a:endParaRPr>
          </a:p>
        </p:txBody>
      </p:sp>
      <p:sp>
        <p:nvSpPr>
          <p:cNvPr id="27" name="TextBox 26"/>
          <p:cNvSpPr txBox="1"/>
          <p:nvPr/>
        </p:nvSpPr>
        <p:spPr>
          <a:xfrm>
            <a:off x="4384966" y="807718"/>
            <a:ext cx="916420" cy="584775"/>
          </a:xfrm>
          <a:prstGeom prst="rect">
            <a:avLst/>
          </a:prstGeom>
          <a:noFill/>
        </p:spPr>
        <p:txBody>
          <a:bodyPr wrap="square" rtlCol="0">
            <a:spAutoFit/>
          </a:bodyPr>
          <a:lstStyle/>
          <a:p>
            <a:pPr algn="ctr"/>
            <a:r>
              <a:rPr lang="en-US" sz="3200" smtClean="0">
                <a:latin typeface="Arial" pitchFamily="34" charset="0"/>
                <a:cs typeface="Arial" pitchFamily="34" charset="0"/>
              </a:rPr>
              <a:t>c</a:t>
            </a:r>
            <a:endParaRPr lang="en-US" sz="3200">
              <a:latin typeface="Arial" pitchFamily="34" charset="0"/>
              <a:cs typeface="Arial" pitchFamily="34" charset="0"/>
            </a:endParaRPr>
          </a:p>
        </p:txBody>
      </p:sp>
      <p:sp>
        <p:nvSpPr>
          <p:cNvPr id="26" name="TextBox 25"/>
          <p:cNvSpPr txBox="1"/>
          <p:nvPr/>
        </p:nvSpPr>
        <p:spPr>
          <a:xfrm>
            <a:off x="2651702" y="815526"/>
            <a:ext cx="585643" cy="584775"/>
          </a:xfrm>
          <a:prstGeom prst="rect">
            <a:avLst/>
          </a:prstGeom>
          <a:noFill/>
        </p:spPr>
        <p:txBody>
          <a:bodyPr wrap="square" rtlCol="0">
            <a:spAutoFit/>
          </a:bodyPr>
          <a:lstStyle/>
          <a:p>
            <a:pPr algn="ctr"/>
            <a:r>
              <a:rPr lang="en-US" sz="3200" smtClean="0">
                <a:latin typeface="Arial" pitchFamily="34" charset="0"/>
                <a:cs typeface="Arial" pitchFamily="34" charset="0"/>
              </a:rPr>
              <a:t>k</a:t>
            </a:r>
            <a:endParaRPr lang="en-US" sz="3200">
              <a:latin typeface="Arial" pitchFamily="34" charset="0"/>
              <a:cs typeface="Arial" pitchFamily="34" charset="0"/>
            </a:endParaRPr>
          </a:p>
        </p:txBody>
      </p:sp>
      <p:sp>
        <p:nvSpPr>
          <p:cNvPr id="9" name="TextBox 8"/>
          <p:cNvSpPr txBox="1"/>
          <p:nvPr/>
        </p:nvSpPr>
        <p:spPr>
          <a:xfrm>
            <a:off x="2971800" y="817394"/>
            <a:ext cx="1447800" cy="584775"/>
          </a:xfrm>
          <a:prstGeom prst="rect">
            <a:avLst/>
          </a:prstGeom>
          <a:noFill/>
        </p:spPr>
        <p:txBody>
          <a:bodyPr wrap="square" rtlCol="0">
            <a:spAutoFit/>
          </a:bodyPr>
          <a:lstStyle/>
          <a:p>
            <a:r>
              <a:rPr lang="en-US" sz="3200" smtClean="0">
                <a:latin typeface="Arial" pitchFamily="34" charset="0"/>
                <a:cs typeface="Arial" pitchFamily="34" charset="0"/>
              </a:rPr>
              <a:t>ì lạ</a:t>
            </a:r>
            <a:endParaRPr lang="en-US" sz="3200">
              <a:latin typeface="Arial" pitchFamily="34" charset="0"/>
              <a:cs typeface="Arial" pitchFamily="34" charset="0"/>
            </a:endParaRPr>
          </a:p>
        </p:txBody>
      </p:sp>
      <p:sp>
        <p:nvSpPr>
          <p:cNvPr id="11" name="TextBox 10"/>
          <p:cNvSpPr txBox="1"/>
          <p:nvPr/>
        </p:nvSpPr>
        <p:spPr>
          <a:xfrm>
            <a:off x="4504459" y="817394"/>
            <a:ext cx="1946564" cy="584775"/>
          </a:xfrm>
          <a:prstGeom prst="rect">
            <a:avLst/>
          </a:prstGeom>
          <a:noFill/>
        </p:spPr>
        <p:txBody>
          <a:bodyPr wrap="square" rtlCol="0">
            <a:spAutoFit/>
          </a:bodyPr>
          <a:lstStyle/>
          <a:p>
            <a:pPr algn="ctr"/>
            <a:r>
              <a:rPr lang="en-US" sz="3200" smtClean="0">
                <a:latin typeface="Arial" pitchFamily="34" charset="0"/>
                <a:cs typeface="Arial" pitchFamily="34" charset="0"/>
              </a:rPr>
              <a:t>ỏ non</a:t>
            </a:r>
            <a:endParaRPr lang="en-US" sz="3200">
              <a:latin typeface="Arial" pitchFamily="34" charset="0"/>
              <a:cs typeface="Arial" pitchFamily="34" charset="0"/>
            </a:endParaRPr>
          </a:p>
        </p:txBody>
      </p:sp>
      <p:sp>
        <p:nvSpPr>
          <p:cNvPr id="7" name="TextBox 6"/>
          <p:cNvSpPr txBox="1"/>
          <p:nvPr/>
        </p:nvSpPr>
        <p:spPr>
          <a:xfrm>
            <a:off x="25977" y="1678563"/>
            <a:ext cx="2971800" cy="584763"/>
          </a:xfrm>
          <a:prstGeom prst="rect">
            <a:avLst/>
          </a:prstGeom>
          <a:noFill/>
        </p:spPr>
        <p:txBody>
          <a:bodyPr wrap="square" lIns="91428" tIns="45714" rIns="91428" bIns="45714" rtlCol="0">
            <a:spAutoFit/>
          </a:bodyPr>
          <a:lstStyle/>
          <a:p>
            <a:pPr algn="just"/>
            <a:r>
              <a:rPr lang="en-US" sz="3200" smtClean="0">
                <a:latin typeface="Arial" pitchFamily="34" charset="0"/>
                <a:ea typeface="Arial-Rounded" pitchFamily="34" charset="0"/>
                <a:cs typeface="Arial" pitchFamily="34" charset="0"/>
              </a:rPr>
              <a:t>b. </a:t>
            </a:r>
            <a:r>
              <a:rPr lang="en-US" sz="3200" i="1">
                <a:latin typeface="Arial" pitchFamily="34" charset="0"/>
                <a:ea typeface="Arial-Rounded" pitchFamily="34" charset="0"/>
                <a:cs typeface="Arial" pitchFamily="34" charset="0"/>
              </a:rPr>
              <a:t>v</a:t>
            </a:r>
            <a:r>
              <a:rPr lang="en-US" sz="3200" smtClean="0">
                <a:latin typeface="Arial" pitchFamily="34" charset="0"/>
                <a:ea typeface="Arial-Rounded" pitchFamily="34" charset="0"/>
                <a:cs typeface="Arial" pitchFamily="34" charset="0"/>
              </a:rPr>
              <a:t> hay </a:t>
            </a:r>
            <a:r>
              <a:rPr lang="en-US" sz="3200" i="1" smtClean="0">
                <a:latin typeface="Arial" pitchFamily="34" charset="0"/>
                <a:ea typeface="Arial-Rounded" pitchFamily="34" charset="0"/>
                <a:cs typeface="Arial" pitchFamily="34" charset="0"/>
              </a:rPr>
              <a:t>d?</a:t>
            </a:r>
            <a:endParaRPr lang="en-US" sz="3200" i="1">
              <a:latin typeface="Arial" pitchFamily="34" charset="0"/>
              <a:ea typeface="Arial-Rounded" pitchFamily="34" charset="0"/>
              <a:cs typeface="Arial" pitchFamily="34" charset="0"/>
            </a:endParaRPr>
          </a:p>
        </p:txBody>
      </p:sp>
      <p:pic>
        <p:nvPicPr>
          <p:cNvPr id="3"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77102" y="941773"/>
            <a:ext cx="422275" cy="419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Oval 3"/>
          <p:cNvSpPr/>
          <p:nvPr/>
        </p:nvSpPr>
        <p:spPr>
          <a:xfrm>
            <a:off x="0" y="120468"/>
            <a:ext cx="609600" cy="6096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bg1"/>
                </a:solidFill>
                <a:latin typeface="Arial Rounded MT Bold" pitchFamily="34" charset="0"/>
                <a:cs typeface="Times New Roman" pitchFamily="18" charset="0"/>
              </a:rPr>
              <a:t>8</a:t>
            </a:r>
            <a:endParaRPr lang="en-US" sz="2800" b="1">
              <a:solidFill>
                <a:schemeClr val="bg1"/>
              </a:solidFill>
              <a:latin typeface="Arial Rounded MT Bold" pitchFamily="34" charset="0"/>
              <a:cs typeface="Times New Roman" pitchFamily="18" charset="0"/>
            </a:endParaRPr>
          </a:p>
        </p:txBody>
      </p:sp>
      <p:sp>
        <p:nvSpPr>
          <p:cNvPr id="5" name="TextBox 4"/>
          <p:cNvSpPr txBox="1"/>
          <p:nvPr/>
        </p:nvSpPr>
        <p:spPr>
          <a:xfrm>
            <a:off x="609600" y="190714"/>
            <a:ext cx="8451273" cy="523208"/>
          </a:xfrm>
          <a:prstGeom prst="rect">
            <a:avLst/>
          </a:prstGeom>
          <a:noFill/>
        </p:spPr>
        <p:txBody>
          <a:bodyPr wrap="square" lIns="91428" tIns="45714" rIns="91428" bIns="45714" rtlCol="0">
            <a:spAutoFit/>
          </a:bodyPr>
          <a:lstStyle/>
          <a:p>
            <a:pPr algn="just"/>
            <a:r>
              <a:rPr lang="en-US" sz="2800" b="1" smtClean="0">
                <a:latin typeface="Arial" pitchFamily="34" charset="0"/>
                <a:ea typeface="Arial-Rounded" pitchFamily="34" charset="0"/>
                <a:cs typeface="Arial" pitchFamily="34" charset="0"/>
              </a:rPr>
              <a:t>Chọn chữ phù hợp thay cho bông hoa</a:t>
            </a:r>
            <a:endParaRPr lang="en-US" sz="2800" b="1">
              <a:latin typeface="Arial" pitchFamily="34" charset="0"/>
              <a:ea typeface="Arial-Rounded" pitchFamily="34" charset="0"/>
              <a:cs typeface="Arial" pitchFamily="34" charset="0"/>
            </a:endParaRPr>
          </a:p>
        </p:txBody>
      </p:sp>
      <p:sp>
        <p:nvSpPr>
          <p:cNvPr id="6" name="TextBox 5"/>
          <p:cNvSpPr txBox="1"/>
          <p:nvPr/>
        </p:nvSpPr>
        <p:spPr>
          <a:xfrm>
            <a:off x="25977" y="822162"/>
            <a:ext cx="2306493" cy="584763"/>
          </a:xfrm>
          <a:prstGeom prst="rect">
            <a:avLst/>
          </a:prstGeom>
          <a:noFill/>
        </p:spPr>
        <p:txBody>
          <a:bodyPr wrap="square" lIns="91428" tIns="45714" rIns="91428" bIns="45714" rtlCol="0">
            <a:spAutoFit/>
          </a:bodyPr>
          <a:lstStyle/>
          <a:p>
            <a:pPr algn="just"/>
            <a:r>
              <a:rPr lang="en-US" sz="3200" smtClean="0">
                <a:latin typeface="Arial" pitchFamily="34" charset="0"/>
                <a:ea typeface="Arial-Rounded" pitchFamily="34" charset="0"/>
                <a:cs typeface="Arial" pitchFamily="34" charset="0"/>
              </a:rPr>
              <a:t>a. </a:t>
            </a:r>
            <a:r>
              <a:rPr lang="en-US" sz="3200" i="1" smtClean="0">
                <a:latin typeface="Arial" pitchFamily="34" charset="0"/>
                <a:ea typeface="Arial-Rounded" pitchFamily="34" charset="0"/>
                <a:cs typeface="Arial" pitchFamily="34" charset="0"/>
              </a:rPr>
              <a:t>c</a:t>
            </a:r>
            <a:r>
              <a:rPr lang="en-US" sz="3200" smtClean="0">
                <a:latin typeface="Arial" pitchFamily="34" charset="0"/>
                <a:ea typeface="Arial-Rounded" pitchFamily="34" charset="0"/>
                <a:cs typeface="Arial" pitchFamily="34" charset="0"/>
              </a:rPr>
              <a:t> hay </a:t>
            </a:r>
            <a:r>
              <a:rPr lang="en-US" sz="3200" i="1">
                <a:latin typeface="Arial" pitchFamily="34" charset="0"/>
                <a:ea typeface="Arial-Rounded" pitchFamily="34" charset="0"/>
                <a:cs typeface="Arial" pitchFamily="34" charset="0"/>
              </a:rPr>
              <a:t>k</a:t>
            </a:r>
            <a:r>
              <a:rPr lang="en-US" sz="3200" i="1" smtClean="0">
                <a:latin typeface="Arial" pitchFamily="34" charset="0"/>
                <a:ea typeface="Arial-Rounded" pitchFamily="34" charset="0"/>
                <a:cs typeface="Arial" pitchFamily="34" charset="0"/>
              </a:rPr>
              <a:t>?</a:t>
            </a:r>
            <a:endParaRPr lang="en-US" sz="3200" i="1">
              <a:latin typeface="Arial" pitchFamily="34" charset="0"/>
              <a:ea typeface="Arial-Rounded" pitchFamily="34" charset="0"/>
              <a:cs typeface="Arial" pitchFamily="34" charset="0"/>
            </a:endParaRPr>
          </a:p>
        </p:txBody>
      </p:sp>
      <p:pic>
        <p:nvPicPr>
          <p:cNvPr id="10" name="Picture 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92348" y="928621"/>
            <a:ext cx="422275" cy="419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1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20452" y="928620"/>
            <a:ext cx="422275" cy="419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Box 13"/>
          <p:cNvSpPr txBox="1"/>
          <p:nvPr/>
        </p:nvSpPr>
        <p:spPr>
          <a:xfrm>
            <a:off x="2332470" y="1654935"/>
            <a:ext cx="2514600" cy="584775"/>
          </a:xfrm>
          <a:prstGeom prst="rect">
            <a:avLst/>
          </a:prstGeom>
          <a:noFill/>
        </p:spPr>
        <p:txBody>
          <a:bodyPr wrap="square" rtlCol="0">
            <a:spAutoFit/>
          </a:bodyPr>
          <a:lstStyle/>
          <a:p>
            <a:pPr algn="ctr"/>
            <a:r>
              <a:rPr lang="en-US" sz="3200" smtClean="0">
                <a:latin typeface="Arial" pitchFamily="34" charset="0"/>
                <a:cs typeface="Arial" pitchFamily="34" charset="0"/>
              </a:rPr>
              <a:t>ề nhà</a:t>
            </a:r>
            <a:endParaRPr lang="en-US" sz="3200">
              <a:latin typeface="Arial" pitchFamily="34" charset="0"/>
              <a:cs typeface="Arial" pitchFamily="34" charset="0"/>
            </a:endParaRPr>
          </a:p>
        </p:txBody>
      </p:sp>
      <p:pic>
        <p:nvPicPr>
          <p:cNvPr id="15" name="Picture 1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98173" y="1761055"/>
            <a:ext cx="422275" cy="419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xtBox 15"/>
          <p:cNvSpPr txBox="1"/>
          <p:nvPr/>
        </p:nvSpPr>
        <p:spPr>
          <a:xfrm>
            <a:off x="4239492" y="1654934"/>
            <a:ext cx="2514600" cy="584775"/>
          </a:xfrm>
          <a:prstGeom prst="rect">
            <a:avLst/>
          </a:prstGeom>
          <a:noFill/>
        </p:spPr>
        <p:txBody>
          <a:bodyPr wrap="square" rtlCol="0">
            <a:spAutoFit/>
          </a:bodyPr>
          <a:lstStyle/>
          <a:p>
            <a:pPr algn="ctr"/>
            <a:r>
              <a:rPr lang="en-US" sz="3200" smtClean="0">
                <a:latin typeface="Arial" pitchFamily="34" charset="0"/>
                <a:cs typeface="Arial" pitchFamily="34" charset="0"/>
              </a:rPr>
              <a:t>ê con</a:t>
            </a:r>
            <a:endParaRPr lang="en-US" sz="3200">
              <a:latin typeface="Arial" pitchFamily="34" charset="0"/>
              <a:cs typeface="Arial" pitchFamily="34" charset="0"/>
            </a:endParaRPr>
          </a:p>
        </p:txBody>
      </p:sp>
      <p:pic>
        <p:nvPicPr>
          <p:cNvPr id="21" name="Picture 2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35932" y="1763431"/>
            <a:ext cx="422275" cy="419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2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49895" y="1763431"/>
            <a:ext cx="422275" cy="419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7" name="Hieu-ung-am-thanh-oh-nooo-www_nhacchuongvui_com.mp3">
            <a:hlinkClick r:id="" action="ppaction://media"/>
          </p:cNvPr>
          <p:cNvPicPr>
            <a:picLocks noChangeAspect="1"/>
          </p:cNvPicPr>
          <p:nvPr>
            <a:audioFile r:link="rId1"/>
            <p:extLst>
              <p:ext uri="{DAA4B4D4-6D71-4841-9C94-3DE7FCFB9230}">
                <p14:media xmlns:p14="http://schemas.microsoft.com/office/powerpoint/2010/main" r:embed="rId2">
                  <p14:trim end="1206.9942"/>
                </p14:media>
              </p:ext>
            </p:extLst>
          </p:nvPr>
        </p:nvPicPr>
        <p:blipFill>
          <a:blip r:embed="rId6"/>
          <a:stretch>
            <a:fillRect/>
          </a:stretch>
        </p:blipFill>
        <p:spPr>
          <a:xfrm>
            <a:off x="9677400" y="1187564"/>
            <a:ext cx="609600" cy="609600"/>
          </a:xfrm>
          <a:prstGeom prst="rect">
            <a:avLst/>
          </a:prstGeom>
        </p:spPr>
      </p:pic>
      <p:pic>
        <p:nvPicPr>
          <p:cNvPr id="18" name="Picture 17"/>
          <p:cNvPicPr>
            <a:picLocks noChangeAspect="1"/>
          </p:cNvPicPr>
          <p:nvPr/>
        </p:nvPicPr>
        <p:blipFill rotWithShape="1">
          <a:blip r:embed="rId7" cstate="print">
            <a:extLst>
              <a:ext uri="{28A0092B-C50C-407E-A947-70E740481C1C}">
                <a14:useLocalDpi xmlns:a14="http://schemas.microsoft.com/office/drawing/2010/main" val="0"/>
              </a:ext>
            </a:extLst>
          </a:blip>
          <a:srcRect l="13897" t="6330" r="17903" b="16480"/>
          <a:stretch/>
        </p:blipFill>
        <p:spPr>
          <a:xfrm>
            <a:off x="-1" y="3397648"/>
            <a:ext cx="840913" cy="1027905"/>
          </a:xfrm>
          <a:prstGeom prst="rect">
            <a:avLst/>
          </a:prstGeom>
        </p:spPr>
      </p:pic>
      <p:pic>
        <p:nvPicPr>
          <p:cNvPr id="2050" name="Picture 2"/>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b="7807"/>
          <a:stretch/>
        </p:blipFill>
        <p:spPr bwMode="auto">
          <a:xfrm flipH="1">
            <a:off x="2249343" y="3397648"/>
            <a:ext cx="847012" cy="15466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33245" y="3086100"/>
            <a:ext cx="957263" cy="1858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1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rot="2086410">
            <a:off x="6902091" y="2370822"/>
            <a:ext cx="2178482" cy="2178482"/>
          </a:xfrm>
          <a:prstGeom prst="rect">
            <a:avLst/>
          </a:prstGeom>
        </p:spPr>
      </p:pic>
      <p:pic>
        <p:nvPicPr>
          <p:cNvPr id="20" name="Picture 19"/>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027323" y="3673329"/>
            <a:ext cx="1938195" cy="1453647"/>
          </a:xfrm>
          <a:prstGeom prst="rect">
            <a:avLst/>
          </a:prstGeom>
        </p:spPr>
      </p:pic>
      <p:pic>
        <p:nvPicPr>
          <p:cNvPr id="23" name="Picture 22"/>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flipH="1">
            <a:off x="3936566" y="2370822"/>
            <a:ext cx="1560226" cy="1560226"/>
          </a:xfrm>
          <a:prstGeom prst="rect">
            <a:avLst/>
          </a:prstGeom>
        </p:spPr>
      </p:pic>
      <p:pic>
        <p:nvPicPr>
          <p:cNvPr id="24" name="Picture 23"/>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flipH="1">
            <a:off x="5490441" y="2263326"/>
            <a:ext cx="1518805" cy="1518805"/>
          </a:xfrm>
          <a:prstGeom prst="rect">
            <a:avLst/>
          </a:prstGeom>
        </p:spPr>
      </p:pic>
    </p:spTree>
    <p:extLst>
      <p:ext uri="{BB962C8B-B14F-4D97-AF65-F5344CB8AC3E}">
        <p14:creationId xmlns:p14="http://schemas.microsoft.com/office/powerpoint/2010/main" val="141371678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exit" presetSubtype="9" fill="hold" nodeType="clickEffect">
                                  <p:stCondLst>
                                    <p:cond delay="0"/>
                                  </p:stCondLst>
                                  <p:childTnLst>
                                    <p:anim calcmode="lin" valueType="num">
                                      <p:cBhvr additive="base">
                                        <p:cTn id="6" dur="500"/>
                                        <p:tgtEl>
                                          <p:spTgt spid="3"/>
                                        </p:tgtEl>
                                        <p:attrNameLst>
                                          <p:attrName>ppt_x</p:attrName>
                                        </p:attrNameLst>
                                      </p:cBhvr>
                                      <p:tavLst>
                                        <p:tav tm="0">
                                          <p:val>
                                            <p:strVal val="ppt_x"/>
                                          </p:val>
                                        </p:tav>
                                        <p:tav tm="100000">
                                          <p:val>
                                            <p:strVal val="0-ppt_w/2"/>
                                          </p:val>
                                        </p:tav>
                                      </p:tavLst>
                                    </p:anim>
                                    <p:anim calcmode="lin" valueType="num">
                                      <p:cBhvr additive="base">
                                        <p:cTn id="7" dur="500"/>
                                        <p:tgtEl>
                                          <p:spTgt spid="3"/>
                                        </p:tgtEl>
                                        <p:attrNameLst>
                                          <p:attrName>ppt_y</p:attrName>
                                        </p:attrNameLst>
                                      </p:cBhvr>
                                      <p:tavLst>
                                        <p:tav tm="0">
                                          <p:val>
                                            <p:strVal val="ppt_y"/>
                                          </p:val>
                                        </p:tav>
                                        <p:tav tm="100000">
                                          <p:val>
                                            <p:strVal val="0-ppt_h/2"/>
                                          </p:val>
                                        </p:tav>
                                      </p:tavLst>
                                    </p:anim>
                                    <p:set>
                                      <p:cBhvr>
                                        <p:cTn id="8" dur="1" fill="hold">
                                          <p:stCondLst>
                                            <p:cond delay="499"/>
                                          </p:stCondLst>
                                        </p:cTn>
                                        <p:tgtEl>
                                          <p:spTgt spid="3"/>
                                        </p:tgtEl>
                                        <p:attrNameLst>
                                          <p:attrName>style.visibility</p:attrName>
                                        </p:attrNameLst>
                                      </p:cBhvr>
                                      <p:to>
                                        <p:strVal val="hidden"/>
                                      </p:to>
                                    </p:set>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10"/>
                                        <p:tgtEl>
                                          <p:spTgt spid="26"/>
                                        </p:tgtEl>
                                      </p:cBhvr>
                                    </p:animEffect>
                                  </p:childTnLst>
                                </p:cTn>
                              </p:par>
                            </p:childTnLst>
                          </p:cTn>
                        </p:par>
                        <p:par>
                          <p:cTn id="13" fill="hold">
                            <p:stCondLst>
                              <p:cond delay="510"/>
                            </p:stCondLst>
                            <p:childTnLst>
                              <p:par>
                                <p:cTn id="14" presetID="2" presetClass="entr" presetSubtype="6" fill="hold" nodeType="afterEffect">
                                  <p:stCondLst>
                                    <p:cond delay="0"/>
                                  </p:stCondLst>
                                  <p:childTnLst>
                                    <p:set>
                                      <p:cBhvr>
                                        <p:cTn id="15" dur="1" fill="hold">
                                          <p:stCondLst>
                                            <p:cond delay="0"/>
                                          </p:stCondLst>
                                        </p:cTn>
                                        <p:tgtEl>
                                          <p:spTgt spid="23"/>
                                        </p:tgtEl>
                                        <p:attrNameLst>
                                          <p:attrName>style.visibility</p:attrName>
                                        </p:attrNameLst>
                                      </p:cBhvr>
                                      <p:to>
                                        <p:strVal val="visible"/>
                                      </p:to>
                                    </p:set>
                                    <p:anim calcmode="lin" valueType="num">
                                      <p:cBhvr additive="base">
                                        <p:cTn id="16" dur="1750" fill="hold"/>
                                        <p:tgtEl>
                                          <p:spTgt spid="23"/>
                                        </p:tgtEl>
                                        <p:attrNameLst>
                                          <p:attrName>ppt_x</p:attrName>
                                        </p:attrNameLst>
                                      </p:cBhvr>
                                      <p:tavLst>
                                        <p:tav tm="0">
                                          <p:val>
                                            <p:strVal val="1+#ppt_w/2"/>
                                          </p:val>
                                        </p:tav>
                                        <p:tav tm="100000">
                                          <p:val>
                                            <p:strVal val="#ppt_x"/>
                                          </p:val>
                                        </p:tav>
                                      </p:tavLst>
                                    </p:anim>
                                    <p:anim calcmode="lin" valueType="num">
                                      <p:cBhvr additive="base">
                                        <p:cTn id="17" dur="1750" fill="hold"/>
                                        <p:tgtEl>
                                          <p:spTgt spid="2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4"/>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3"/>
                  </p:tgtEl>
                </p:cond>
              </p:nextCondLst>
            </p:seq>
            <p:seq concurrent="1" nextAc="seek">
              <p:cTn id="18" restart="whenNotActive" fill="hold" evtFilter="cancelBubble" nodeType="interactiveSeq">
                <p:stCondLst>
                  <p:cond evt="onClick" delay="0">
                    <p:tgtEl>
                      <p:spTgt spid="10"/>
                    </p:tgtEl>
                  </p:cond>
                </p:stCondLst>
                <p:endSync evt="end" delay="0">
                  <p:rtn val="all"/>
                </p:endSync>
                <p:childTnLst>
                  <p:par>
                    <p:cTn id="19" fill="hold">
                      <p:stCondLst>
                        <p:cond delay="0"/>
                      </p:stCondLst>
                      <p:childTnLst>
                        <p:par>
                          <p:cTn id="20" fill="hold">
                            <p:stCondLst>
                              <p:cond delay="0"/>
                            </p:stCondLst>
                            <p:childTnLst>
                              <p:par>
                                <p:cTn id="21" presetID="2" presetClass="exit" presetSubtype="9" fill="hold" nodeType="clickEffect">
                                  <p:stCondLst>
                                    <p:cond delay="0"/>
                                  </p:stCondLst>
                                  <p:childTnLst>
                                    <p:anim calcmode="lin" valueType="num">
                                      <p:cBhvr additive="base">
                                        <p:cTn id="22" dur="500"/>
                                        <p:tgtEl>
                                          <p:spTgt spid="10"/>
                                        </p:tgtEl>
                                        <p:attrNameLst>
                                          <p:attrName>ppt_x</p:attrName>
                                        </p:attrNameLst>
                                      </p:cBhvr>
                                      <p:tavLst>
                                        <p:tav tm="0">
                                          <p:val>
                                            <p:strVal val="ppt_x"/>
                                          </p:val>
                                        </p:tav>
                                        <p:tav tm="100000">
                                          <p:val>
                                            <p:strVal val="0-ppt_w/2"/>
                                          </p:val>
                                        </p:tav>
                                      </p:tavLst>
                                    </p:anim>
                                    <p:anim calcmode="lin" valueType="num">
                                      <p:cBhvr additive="base">
                                        <p:cTn id="23" dur="500"/>
                                        <p:tgtEl>
                                          <p:spTgt spid="10"/>
                                        </p:tgtEl>
                                        <p:attrNameLst>
                                          <p:attrName>ppt_y</p:attrName>
                                        </p:attrNameLst>
                                      </p:cBhvr>
                                      <p:tavLst>
                                        <p:tav tm="0">
                                          <p:val>
                                            <p:strVal val="ppt_y"/>
                                          </p:val>
                                        </p:tav>
                                        <p:tav tm="100000">
                                          <p:val>
                                            <p:strVal val="0-ppt_h/2"/>
                                          </p:val>
                                        </p:tav>
                                      </p:tavLst>
                                    </p:anim>
                                    <p:set>
                                      <p:cBhvr>
                                        <p:cTn id="24" dur="1" fill="hold">
                                          <p:stCondLst>
                                            <p:cond delay="499"/>
                                          </p:stCondLst>
                                        </p:cTn>
                                        <p:tgtEl>
                                          <p:spTgt spid="10"/>
                                        </p:tgtEl>
                                        <p:attrNameLst>
                                          <p:attrName>style.visibility</p:attrName>
                                        </p:attrNameLst>
                                      </p:cBhvr>
                                      <p:to>
                                        <p:strVal val="hidden"/>
                                      </p:to>
                                    </p:set>
                                  </p:childTnLst>
                                </p:cTn>
                              </p:par>
                            </p:childTnLst>
                          </p:cTn>
                        </p:par>
                        <p:par>
                          <p:cTn id="25" fill="hold">
                            <p:stCondLst>
                              <p:cond delay="500"/>
                            </p:stCondLst>
                            <p:childTnLst>
                              <p:par>
                                <p:cTn id="26" presetID="10" presetClass="entr" presetSubtype="0"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fade">
                                      <p:cBhvr>
                                        <p:cTn id="28" dur="10"/>
                                        <p:tgtEl>
                                          <p:spTgt spid="27"/>
                                        </p:tgtEl>
                                      </p:cBhvr>
                                    </p:animEffect>
                                  </p:childTnLst>
                                </p:cTn>
                              </p:par>
                            </p:childTnLst>
                          </p:cTn>
                        </p:par>
                        <p:par>
                          <p:cTn id="29" fill="hold">
                            <p:stCondLst>
                              <p:cond delay="510"/>
                            </p:stCondLst>
                            <p:childTnLst>
                              <p:par>
                                <p:cTn id="30" presetID="2" presetClass="entr" presetSubtype="3" fill="hold" nodeType="afterEffect">
                                  <p:stCondLst>
                                    <p:cond delay="0"/>
                                  </p:stCondLst>
                                  <p:childTnLst>
                                    <p:set>
                                      <p:cBhvr>
                                        <p:cTn id="31" dur="1" fill="hold">
                                          <p:stCondLst>
                                            <p:cond delay="0"/>
                                          </p:stCondLst>
                                        </p:cTn>
                                        <p:tgtEl>
                                          <p:spTgt spid="24"/>
                                        </p:tgtEl>
                                        <p:attrNameLst>
                                          <p:attrName>style.visibility</p:attrName>
                                        </p:attrNameLst>
                                      </p:cBhvr>
                                      <p:to>
                                        <p:strVal val="visible"/>
                                      </p:to>
                                    </p:set>
                                    <p:anim calcmode="lin" valueType="num">
                                      <p:cBhvr additive="base">
                                        <p:cTn id="32" dur="1500" fill="hold"/>
                                        <p:tgtEl>
                                          <p:spTgt spid="24"/>
                                        </p:tgtEl>
                                        <p:attrNameLst>
                                          <p:attrName>ppt_x</p:attrName>
                                        </p:attrNameLst>
                                      </p:cBhvr>
                                      <p:tavLst>
                                        <p:tav tm="0">
                                          <p:val>
                                            <p:strVal val="1+#ppt_w/2"/>
                                          </p:val>
                                        </p:tav>
                                        <p:tav tm="100000">
                                          <p:val>
                                            <p:strVal val="#ppt_x"/>
                                          </p:val>
                                        </p:tav>
                                      </p:tavLst>
                                    </p:anim>
                                    <p:anim calcmode="lin" valueType="num">
                                      <p:cBhvr additive="base">
                                        <p:cTn id="33" dur="1500" fill="hold"/>
                                        <p:tgtEl>
                                          <p:spTgt spid="24"/>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30"/>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10"/>
                  </p:tgtEl>
                </p:cond>
              </p:nextCondLst>
            </p:seq>
            <p:seq concurrent="1" nextAc="seek">
              <p:cTn id="34" restart="whenNotActive" fill="hold" evtFilter="cancelBubble" nodeType="interactiveSeq">
                <p:stCondLst>
                  <p:cond evt="onClick" delay="0">
                    <p:tgtEl>
                      <p:spTgt spid="13"/>
                    </p:tgtEl>
                  </p:cond>
                </p:stCondLst>
                <p:endSync evt="end" delay="0">
                  <p:rtn val="all"/>
                </p:endSync>
                <p:childTnLst>
                  <p:par>
                    <p:cTn id="35" fill="hold">
                      <p:stCondLst>
                        <p:cond delay="0"/>
                      </p:stCondLst>
                      <p:childTnLst>
                        <p:par>
                          <p:cTn id="36" fill="hold">
                            <p:stCondLst>
                              <p:cond delay="0"/>
                            </p:stCondLst>
                            <p:childTnLst>
                              <p:par>
                                <p:cTn id="37" presetID="2" presetClass="exit" presetSubtype="9" fill="hold" nodeType="clickEffect">
                                  <p:stCondLst>
                                    <p:cond delay="0"/>
                                  </p:stCondLst>
                                  <p:childTnLst>
                                    <p:anim calcmode="lin" valueType="num">
                                      <p:cBhvr additive="base">
                                        <p:cTn id="38" dur="500"/>
                                        <p:tgtEl>
                                          <p:spTgt spid="13"/>
                                        </p:tgtEl>
                                        <p:attrNameLst>
                                          <p:attrName>ppt_x</p:attrName>
                                        </p:attrNameLst>
                                      </p:cBhvr>
                                      <p:tavLst>
                                        <p:tav tm="0">
                                          <p:val>
                                            <p:strVal val="ppt_x"/>
                                          </p:val>
                                        </p:tav>
                                        <p:tav tm="100000">
                                          <p:val>
                                            <p:strVal val="0-ppt_w/2"/>
                                          </p:val>
                                        </p:tav>
                                      </p:tavLst>
                                    </p:anim>
                                    <p:anim calcmode="lin" valueType="num">
                                      <p:cBhvr additive="base">
                                        <p:cTn id="39" dur="500"/>
                                        <p:tgtEl>
                                          <p:spTgt spid="13"/>
                                        </p:tgtEl>
                                        <p:attrNameLst>
                                          <p:attrName>ppt_y</p:attrName>
                                        </p:attrNameLst>
                                      </p:cBhvr>
                                      <p:tavLst>
                                        <p:tav tm="0">
                                          <p:val>
                                            <p:strVal val="ppt_y"/>
                                          </p:val>
                                        </p:tav>
                                        <p:tav tm="100000">
                                          <p:val>
                                            <p:strVal val="0-ppt_h/2"/>
                                          </p:val>
                                        </p:tav>
                                      </p:tavLst>
                                    </p:anim>
                                    <p:set>
                                      <p:cBhvr>
                                        <p:cTn id="40" dur="1" fill="hold">
                                          <p:stCondLst>
                                            <p:cond delay="499"/>
                                          </p:stCondLst>
                                        </p:cTn>
                                        <p:tgtEl>
                                          <p:spTgt spid="13"/>
                                        </p:tgtEl>
                                        <p:attrNameLst>
                                          <p:attrName>style.visibility</p:attrName>
                                        </p:attrNameLst>
                                      </p:cBhvr>
                                      <p:to>
                                        <p:strVal val="hidden"/>
                                      </p:to>
                                    </p:set>
                                  </p:childTnLst>
                                </p:cTn>
                              </p:par>
                            </p:childTnLst>
                          </p:cTn>
                        </p:par>
                        <p:par>
                          <p:cTn id="41" fill="hold">
                            <p:stCondLst>
                              <p:cond delay="500"/>
                            </p:stCondLst>
                            <p:childTnLst>
                              <p:par>
                                <p:cTn id="42" presetID="10" presetClass="entr" presetSubtype="0" fill="hold" grpId="0" nodeType="afterEffect">
                                  <p:stCondLst>
                                    <p:cond delay="0"/>
                                  </p:stCondLst>
                                  <p:childTnLst>
                                    <p:set>
                                      <p:cBhvr>
                                        <p:cTn id="43" dur="1" fill="hold">
                                          <p:stCondLst>
                                            <p:cond delay="0"/>
                                          </p:stCondLst>
                                        </p:cTn>
                                        <p:tgtEl>
                                          <p:spTgt spid="28"/>
                                        </p:tgtEl>
                                        <p:attrNameLst>
                                          <p:attrName>style.visibility</p:attrName>
                                        </p:attrNameLst>
                                      </p:cBhvr>
                                      <p:to>
                                        <p:strVal val="visible"/>
                                      </p:to>
                                    </p:set>
                                    <p:animEffect transition="in" filter="fade">
                                      <p:cBhvr>
                                        <p:cTn id="44" dur="10"/>
                                        <p:tgtEl>
                                          <p:spTgt spid="28"/>
                                        </p:tgtEl>
                                      </p:cBhvr>
                                    </p:animEffect>
                                  </p:childTnLst>
                                </p:cTn>
                              </p:par>
                              <p:par>
                                <p:cTn id="45" presetID="1" presetClass="mediacall" presetSubtype="0" fill="hold" nodeType="withEffect">
                                  <p:stCondLst>
                                    <p:cond delay="0"/>
                                  </p:stCondLst>
                                  <p:childTnLst>
                                    <p:cmd type="call" cmd="playFrom(0.0)">
                                      <p:cBhvr>
                                        <p:cTn id="46" dur="1666" fill="hold"/>
                                        <p:tgtEl>
                                          <p:spTgt spid="47"/>
                                        </p:tgtEl>
                                      </p:cBhvr>
                                    </p:cmd>
                                  </p:childTnLst>
                                </p:cTn>
                              </p:par>
                            </p:childTnLst>
                          </p:cTn>
                        </p:par>
                      </p:childTnLst>
                    </p:cTn>
                  </p:par>
                </p:childTnLst>
              </p:cTn>
              <p:nextCondLst>
                <p:cond evt="onClick" delay="0">
                  <p:tgtEl>
                    <p:spTgt spid="13"/>
                  </p:tgtEl>
                </p:cond>
              </p:nextCondLst>
            </p:seq>
            <p:seq concurrent="1" nextAc="seek">
              <p:cTn id="47" restart="whenNotActive" fill="hold" evtFilter="cancelBubble" nodeType="interactiveSeq">
                <p:stCondLst>
                  <p:cond evt="onClick" delay="0">
                    <p:tgtEl>
                      <p:spTgt spid="15"/>
                    </p:tgtEl>
                  </p:cond>
                </p:stCondLst>
                <p:endSync evt="end" delay="0">
                  <p:rtn val="all"/>
                </p:endSync>
                <p:childTnLst>
                  <p:par>
                    <p:cTn id="48" fill="hold">
                      <p:stCondLst>
                        <p:cond delay="0"/>
                      </p:stCondLst>
                      <p:childTnLst>
                        <p:par>
                          <p:cTn id="49" fill="hold">
                            <p:stCondLst>
                              <p:cond delay="0"/>
                            </p:stCondLst>
                            <p:childTnLst>
                              <p:par>
                                <p:cTn id="50" presetID="2" presetClass="exit" presetSubtype="9" fill="hold" nodeType="clickEffect">
                                  <p:stCondLst>
                                    <p:cond delay="0"/>
                                  </p:stCondLst>
                                  <p:childTnLst>
                                    <p:anim calcmode="lin" valueType="num">
                                      <p:cBhvr additive="base">
                                        <p:cTn id="51" dur="500"/>
                                        <p:tgtEl>
                                          <p:spTgt spid="15"/>
                                        </p:tgtEl>
                                        <p:attrNameLst>
                                          <p:attrName>ppt_x</p:attrName>
                                        </p:attrNameLst>
                                      </p:cBhvr>
                                      <p:tavLst>
                                        <p:tav tm="0">
                                          <p:val>
                                            <p:strVal val="ppt_x"/>
                                          </p:val>
                                        </p:tav>
                                        <p:tav tm="100000">
                                          <p:val>
                                            <p:strVal val="0-ppt_w/2"/>
                                          </p:val>
                                        </p:tav>
                                      </p:tavLst>
                                    </p:anim>
                                    <p:anim calcmode="lin" valueType="num">
                                      <p:cBhvr additive="base">
                                        <p:cTn id="52" dur="500"/>
                                        <p:tgtEl>
                                          <p:spTgt spid="15"/>
                                        </p:tgtEl>
                                        <p:attrNameLst>
                                          <p:attrName>ppt_y</p:attrName>
                                        </p:attrNameLst>
                                      </p:cBhvr>
                                      <p:tavLst>
                                        <p:tav tm="0">
                                          <p:val>
                                            <p:strVal val="ppt_y"/>
                                          </p:val>
                                        </p:tav>
                                        <p:tav tm="100000">
                                          <p:val>
                                            <p:strVal val="0-ppt_h/2"/>
                                          </p:val>
                                        </p:tav>
                                      </p:tavLst>
                                    </p:anim>
                                    <p:set>
                                      <p:cBhvr>
                                        <p:cTn id="53" dur="1" fill="hold">
                                          <p:stCondLst>
                                            <p:cond delay="499"/>
                                          </p:stCondLst>
                                        </p:cTn>
                                        <p:tgtEl>
                                          <p:spTgt spid="15"/>
                                        </p:tgtEl>
                                        <p:attrNameLst>
                                          <p:attrName>style.visibility</p:attrName>
                                        </p:attrNameLst>
                                      </p:cBhvr>
                                      <p:to>
                                        <p:strVal val="hidden"/>
                                      </p:to>
                                    </p:set>
                                  </p:childTnLst>
                                </p:cTn>
                              </p:par>
                            </p:childTnLst>
                          </p:cTn>
                        </p:par>
                        <p:par>
                          <p:cTn id="54" fill="hold">
                            <p:stCondLst>
                              <p:cond delay="500"/>
                            </p:stCondLst>
                            <p:childTnLst>
                              <p:par>
                                <p:cTn id="55" presetID="10" presetClass="entr" presetSubtype="0"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10"/>
                                        <p:tgtEl>
                                          <p:spTgt spid="29"/>
                                        </p:tgtEl>
                                      </p:cBhvr>
                                    </p:animEffect>
                                  </p:childTnLst>
                                </p:cTn>
                              </p:par>
                            </p:childTnLst>
                          </p:cTn>
                        </p:par>
                        <p:par>
                          <p:cTn id="58" fill="hold">
                            <p:stCondLst>
                              <p:cond delay="510"/>
                            </p:stCondLst>
                            <p:childTnLst>
                              <p:par>
                                <p:cTn id="59" presetID="2" presetClass="entr" presetSubtype="2" fill="hold" nodeType="afterEffect">
                                  <p:stCondLst>
                                    <p:cond delay="0"/>
                                  </p:stCondLst>
                                  <p:childTnLst>
                                    <p:set>
                                      <p:cBhvr>
                                        <p:cTn id="60" dur="1" fill="hold">
                                          <p:stCondLst>
                                            <p:cond delay="0"/>
                                          </p:stCondLst>
                                        </p:cTn>
                                        <p:tgtEl>
                                          <p:spTgt spid="20"/>
                                        </p:tgtEl>
                                        <p:attrNameLst>
                                          <p:attrName>style.visibility</p:attrName>
                                        </p:attrNameLst>
                                      </p:cBhvr>
                                      <p:to>
                                        <p:strVal val="visible"/>
                                      </p:to>
                                    </p:set>
                                    <p:anim calcmode="lin" valueType="num">
                                      <p:cBhvr additive="base">
                                        <p:cTn id="61" dur="2000" fill="hold"/>
                                        <p:tgtEl>
                                          <p:spTgt spid="20"/>
                                        </p:tgtEl>
                                        <p:attrNameLst>
                                          <p:attrName>ppt_x</p:attrName>
                                        </p:attrNameLst>
                                      </p:cBhvr>
                                      <p:tavLst>
                                        <p:tav tm="0">
                                          <p:val>
                                            <p:strVal val="1+#ppt_w/2"/>
                                          </p:val>
                                        </p:tav>
                                        <p:tav tm="100000">
                                          <p:val>
                                            <p:strVal val="#ppt_x"/>
                                          </p:val>
                                        </p:tav>
                                      </p:tavLst>
                                    </p:anim>
                                    <p:anim calcmode="lin" valueType="num">
                                      <p:cBhvr additive="base">
                                        <p:cTn id="62" dur="2000" fill="hold"/>
                                        <p:tgtEl>
                                          <p:spTgt spid="2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9"/>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15"/>
                  </p:tgtEl>
                </p:cond>
              </p:nextCondLst>
            </p:seq>
            <p:seq concurrent="1" nextAc="seek">
              <p:cTn id="63" restart="whenNotActive" fill="hold" evtFilter="cancelBubble" nodeType="interactiveSeq">
                <p:stCondLst>
                  <p:cond evt="onClick" delay="0">
                    <p:tgtEl>
                      <p:spTgt spid="21"/>
                    </p:tgtEl>
                  </p:cond>
                </p:stCondLst>
                <p:endSync evt="end" delay="0">
                  <p:rtn val="all"/>
                </p:endSync>
                <p:childTnLst>
                  <p:par>
                    <p:cTn id="64" fill="hold">
                      <p:stCondLst>
                        <p:cond delay="0"/>
                      </p:stCondLst>
                      <p:childTnLst>
                        <p:par>
                          <p:cTn id="65" fill="hold">
                            <p:stCondLst>
                              <p:cond delay="0"/>
                            </p:stCondLst>
                            <p:childTnLst>
                              <p:par>
                                <p:cTn id="66" presetID="2" presetClass="exit" presetSubtype="9" fill="hold" nodeType="clickEffect">
                                  <p:stCondLst>
                                    <p:cond delay="0"/>
                                  </p:stCondLst>
                                  <p:childTnLst>
                                    <p:anim calcmode="lin" valueType="num">
                                      <p:cBhvr additive="base">
                                        <p:cTn id="67" dur="500"/>
                                        <p:tgtEl>
                                          <p:spTgt spid="21"/>
                                        </p:tgtEl>
                                        <p:attrNameLst>
                                          <p:attrName>ppt_x</p:attrName>
                                        </p:attrNameLst>
                                      </p:cBhvr>
                                      <p:tavLst>
                                        <p:tav tm="0">
                                          <p:val>
                                            <p:strVal val="ppt_x"/>
                                          </p:val>
                                        </p:tav>
                                        <p:tav tm="100000">
                                          <p:val>
                                            <p:strVal val="0-ppt_w/2"/>
                                          </p:val>
                                        </p:tav>
                                      </p:tavLst>
                                    </p:anim>
                                    <p:anim calcmode="lin" valueType="num">
                                      <p:cBhvr additive="base">
                                        <p:cTn id="68" dur="500"/>
                                        <p:tgtEl>
                                          <p:spTgt spid="21"/>
                                        </p:tgtEl>
                                        <p:attrNameLst>
                                          <p:attrName>ppt_y</p:attrName>
                                        </p:attrNameLst>
                                      </p:cBhvr>
                                      <p:tavLst>
                                        <p:tav tm="0">
                                          <p:val>
                                            <p:strVal val="ppt_y"/>
                                          </p:val>
                                        </p:tav>
                                        <p:tav tm="100000">
                                          <p:val>
                                            <p:strVal val="0-ppt_h/2"/>
                                          </p:val>
                                        </p:tav>
                                      </p:tavLst>
                                    </p:anim>
                                    <p:set>
                                      <p:cBhvr>
                                        <p:cTn id="69" dur="1" fill="hold">
                                          <p:stCondLst>
                                            <p:cond delay="499"/>
                                          </p:stCondLst>
                                        </p:cTn>
                                        <p:tgtEl>
                                          <p:spTgt spid="21"/>
                                        </p:tgtEl>
                                        <p:attrNameLst>
                                          <p:attrName>style.visibility</p:attrName>
                                        </p:attrNameLst>
                                      </p:cBhvr>
                                      <p:to>
                                        <p:strVal val="hidden"/>
                                      </p:to>
                                    </p:set>
                                  </p:childTnLst>
                                </p:cTn>
                              </p:par>
                            </p:childTnLst>
                          </p:cTn>
                        </p:par>
                        <p:par>
                          <p:cTn id="70" fill="hold">
                            <p:stCondLst>
                              <p:cond delay="500"/>
                            </p:stCondLst>
                            <p:childTnLst>
                              <p:par>
                                <p:cTn id="71" presetID="10" presetClass="entr" presetSubtype="0" fill="hold" grpId="0" nodeType="after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fade">
                                      <p:cBhvr>
                                        <p:cTn id="73" dur="10"/>
                                        <p:tgtEl>
                                          <p:spTgt spid="30"/>
                                        </p:tgtEl>
                                      </p:cBhvr>
                                    </p:animEffect>
                                  </p:childTnLst>
                                </p:cTn>
                              </p:par>
                            </p:childTnLst>
                          </p:cTn>
                        </p:par>
                      </p:childTnLst>
                    </p:cTn>
                  </p:par>
                  <p:par>
                    <p:cTn id="74" fill="hold">
                      <p:stCondLst>
                        <p:cond delay="indefinite"/>
                      </p:stCondLst>
                      <p:childTnLst>
                        <p:par>
                          <p:cTn id="75" fill="hold">
                            <p:stCondLst>
                              <p:cond delay="0"/>
                            </p:stCondLst>
                            <p:childTnLst>
                              <p:par>
                                <p:cTn id="76" presetID="1" presetClass="mediacall" presetSubtype="0" fill="hold" nodeType="clickEffect">
                                  <p:stCondLst>
                                    <p:cond delay="0"/>
                                  </p:stCondLst>
                                  <p:childTnLst>
                                    <p:cmd type="call" cmd="playFrom(0.0)">
                                      <p:cBhvr>
                                        <p:cTn id="77" dur="1666" fill="hold"/>
                                        <p:tgtEl>
                                          <p:spTgt spid="47"/>
                                        </p:tgtEl>
                                      </p:cBhvr>
                                    </p:cmd>
                                  </p:childTnLst>
                                </p:cTn>
                              </p:par>
                            </p:childTnLst>
                          </p:cTn>
                        </p:par>
                      </p:childTnLst>
                    </p:cTn>
                  </p:par>
                </p:childTnLst>
              </p:cTn>
              <p:nextCondLst>
                <p:cond evt="onClick" delay="0">
                  <p:tgtEl>
                    <p:spTgt spid="21"/>
                  </p:tgtEl>
                </p:cond>
              </p:nextCondLst>
            </p:seq>
            <p:seq concurrent="1" nextAc="seek">
              <p:cTn id="78" restart="whenNotActive" fill="hold" evtFilter="cancelBubble" nodeType="interactiveSeq">
                <p:stCondLst>
                  <p:cond evt="onClick" delay="0">
                    <p:tgtEl>
                      <p:spTgt spid="22"/>
                    </p:tgtEl>
                  </p:cond>
                </p:stCondLst>
                <p:endSync evt="end" delay="0">
                  <p:rtn val="all"/>
                </p:endSync>
                <p:childTnLst>
                  <p:par>
                    <p:cTn id="79" fill="hold">
                      <p:stCondLst>
                        <p:cond delay="0"/>
                      </p:stCondLst>
                      <p:childTnLst>
                        <p:par>
                          <p:cTn id="80" fill="hold">
                            <p:stCondLst>
                              <p:cond delay="0"/>
                            </p:stCondLst>
                            <p:childTnLst>
                              <p:par>
                                <p:cTn id="81" presetID="2" presetClass="exit" presetSubtype="9" fill="hold" nodeType="clickEffect">
                                  <p:stCondLst>
                                    <p:cond delay="0"/>
                                  </p:stCondLst>
                                  <p:childTnLst>
                                    <p:anim calcmode="lin" valueType="num">
                                      <p:cBhvr additive="base">
                                        <p:cTn id="82" dur="500"/>
                                        <p:tgtEl>
                                          <p:spTgt spid="22"/>
                                        </p:tgtEl>
                                        <p:attrNameLst>
                                          <p:attrName>ppt_x</p:attrName>
                                        </p:attrNameLst>
                                      </p:cBhvr>
                                      <p:tavLst>
                                        <p:tav tm="0">
                                          <p:val>
                                            <p:strVal val="ppt_x"/>
                                          </p:val>
                                        </p:tav>
                                        <p:tav tm="100000">
                                          <p:val>
                                            <p:strVal val="0-ppt_w/2"/>
                                          </p:val>
                                        </p:tav>
                                      </p:tavLst>
                                    </p:anim>
                                    <p:anim calcmode="lin" valueType="num">
                                      <p:cBhvr additive="base">
                                        <p:cTn id="83" dur="500"/>
                                        <p:tgtEl>
                                          <p:spTgt spid="22"/>
                                        </p:tgtEl>
                                        <p:attrNameLst>
                                          <p:attrName>ppt_y</p:attrName>
                                        </p:attrNameLst>
                                      </p:cBhvr>
                                      <p:tavLst>
                                        <p:tav tm="0">
                                          <p:val>
                                            <p:strVal val="ppt_y"/>
                                          </p:val>
                                        </p:tav>
                                        <p:tav tm="100000">
                                          <p:val>
                                            <p:strVal val="0-ppt_h/2"/>
                                          </p:val>
                                        </p:tav>
                                      </p:tavLst>
                                    </p:anim>
                                    <p:set>
                                      <p:cBhvr>
                                        <p:cTn id="84" dur="1" fill="hold">
                                          <p:stCondLst>
                                            <p:cond delay="499"/>
                                          </p:stCondLst>
                                        </p:cTn>
                                        <p:tgtEl>
                                          <p:spTgt spid="22"/>
                                        </p:tgtEl>
                                        <p:attrNameLst>
                                          <p:attrName>style.visibility</p:attrName>
                                        </p:attrNameLst>
                                      </p:cBhvr>
                                      <p:to>
                                        <p:strVal val="hidden"/>
                                      </p:to>
                                    </p:set>
                                  </p:childTnLst>
                                </p:cTn>
                              </p:par>
                            </p:childTnLst>
                          </p:cTn>
                        </p:par>
                        <p:par>
                          <p:cTn id="85" fill="hold">
                            <p:stCondLst>
                              <p:cond delay="500"/>
                            </p:stCondLst>
                            <p:childTnLst>
                              <p:par>
                                <p:cTn id="86" presetID="10" presetClass="entr" presetSubtype="0" fill="hold" grpId="0" nodeType="afterEffect">
                                  <p:stCondLst>
                                    <p:cond delay="0"/>
                                  </p:stCondLst>
                                  <p:childTnLst>
                                    <p:set>
                                      <p:cBhvr>
                                        <p:cTn id="87" dur="1" fill="hold">
                                          <p:stCondLst>
                                            <p:cond delay="0"/>
                                          </p:stCondLst>
                                        </p:cTn>
                                        <p:tgtEl>
                                          <p:spTgt spid="31"/>
                                        </p:tgtEl>
                                        <p:attrNameLst>
                                          <p:attrName>style.visibility</p:attrName>
                                        </p:attrNameLst>
                                      </p:cBhvr>
                                      <p:to>
                                        <p:strVal val="visible"/>
                                      </p:to>
                                    </p:set>
                                    <p:animEffect transition="in" filter="fade">
                                      <p:cBhvr>
                                        <p:cTn id="88" dur="10"/>
                                        <p:tgtEl>
                                          <p:spTgt spid="31"/>
                                        </p:tgtEl>
                                      </p:cBhvr>
                                    </p:animEffect>
                                  </p:childTnLst>
                                </p:cTn>
                              </p:par>
                            </p:childTnLst>
                          </p:cTn>
                        </p:par>
                        <p:par>
                          <p:cTn id="89" fill="hold">
                            <p:stCondLst>
                              <p:cond delay="510"/>
                            </p:stCondLst>
                            <p:childTnLst>
                              <p:par>
                                <p:cTn id="90" presetID="2" presetClass="entr" presetSubtype="1" fill="hold"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additive="base">
                                        <p:cTn id="92" dur="1750" fill="hold"/>
                                        <p:tgtEl>
                                          <p:spTgt spid="19"/>
                                        </p:tgtEl>
                                        <p:attrNameLst>
                                          <p:attrName>ppt_x</p:attrName>
                                        </p:attrNameLst>
                                      </p:cBhvr>
                                      <p:tavLst>
                                        <p:tav tm="0">
                                          <p:val>
                                            <p:strVal val="#ppt_x"/>
                                          </p:val>
                                        </p:tav>
                                        <p:tav tm="100000">
                                          <p:val>
                                            <p:strVal val="#ppt_x"/>
                                          </p:val>
                                        </p:tav>
                                      </p:tavLst>
                                    </p:anim>
                                    <p:anim calcmode="lin" valueType="num">
                                      <p:cBhvr additive="base">
                                        <p:cTn id="93" dur="1750" fill="hold"/>
                                        <p:tgtEl>
                                          <p:spTgt spid="19"/>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90"/>
                                            </p:cond>
                                          </p:stCondLst>
                                          <p:endCondLst>
                                            <p:cond evt="onStopAudio" delay="0">
                                              <p:tgtEl>
                                                <p:sldTgt/>
                                              </p:tgtEl>
                                            </p:cond>
                                          </p:endCondLst>
                                        </p:cTn>
                                        <p:tgtEl>
                                          <p:sndTgt r:embed="rId4" name="applause.wav"/>
                                        </p:tgtEl>
                                      </p:cMediaNode>
                                    </p:audio>
                                  </p:subTnLst>
                                </p:cTn>
                              </p:par>
                            </p:childTnLst>
                          </p:cTn>
                        </p:par>
                        <p:par>
                          <p:cTn id="94" fill="hold">
                            <p:stCondLst>
                              <p:cond delay="2260"/>
                            </p:stCondLst>
                            <p:childTnLst>
                              <p:par>
                                <p:cTn id="95" presetID="0" presetClass="path" presetSubtype="0" accel="50000" decel="50000" fill="hold" nodeType="afterEffect">
                                  <p:stCondLst>
                                    <p:cond delay="0"/>
                                  </p:stCondLst>
                                  <p:childTnLst>
                                    <p:animMotion origin="layout" path="M 0 0 C -0.00121 -0.01759 -0.00191 -0.05618 -0.01094 -0.06667 C -0.01215 -0.06821 -0.01996 -0.0713 -0.02083 -0.07161 C -0.02847 -0.07562 -0.03611 -0.0784 -0.04288 -0.08642 C -0.04323 -0.08611 -0.05173 -0.08272 -0.0526 -0.08148 C -0.05416 -0.07963 -0.05416 -0.07624 -0.05538 -0.07408 C -0.05677 -0.07192 -0.05816 -0.07068 -0.05955 -0.06914 C -0.06163 -0.05432 -0.06041 -0.06235 -0.06389 -0.04445 C -0.06475 -0.03951 -0.06666 -0.02963 -0.06666 -0.02963 C -0.06701 -0.02377 -0.06493 -0.01358 -0.06788 -0.01235 C -0.06857 -0.01204 -0.07691 -0.03735 -0.0776 -0.03951 C -0.07847 -0.04198 -0.07934 -0.04476 -0.08038 -0.04692 C -0.08854 -0.0642 -0.09653 -0.06914 -0.10816 -0.07161 C -0.1309 -0.06821 -0.11979 -0.07253 -0.13333 -0.05679 C -0.13819 -0.02963 -0.13021 -0.07068 -0.13732 -0.04198 C -0.13993 -0.03179 -0.14097 -0.02037 -0.14305 -0.00988 C -0.14757 -0.03364 -0.1658 -0.06605 -0.17916 -0.07408 C -0.19288 -0.0713 -0.18958 -0.07037 -0.2 -0.0642 C -0.20625 -0.04722 -0.20903 -0.0321 -0.21094 -0.01235 C -0.22274 -0.03334 -0.23229 -0.07192 -0.24844 -0.08148 C -0.25035 -0.08056 -0.25208 -0.07994 -0.25399 -0.07901 C -0.25677 -0.07747 -0.26232 -0.07408 -0.26232 -0.07408 C -0.27083 -0.05155 -0.27274 -0.0429 -0.2776 -0.01729 C -0.28351 -0.02068 -0.28437 -0.02932 -0.28871 -0.03704 C -0.29201 -0.05463 -0.28732 -0.03334 -0.29427 -0.05185 C -0.29514 -0.05401 -0.29496 -0.05679 -0.29566 -0.05926 C -0.29705 -0.06389 -0.3033 -0.0784 -0.30538 -0.08148 C -0.30625 -0.08272 -0.31476 -0.08611 -0.3151 -0.08642 C -0.31701 -0.0855 -0.31892 -0.0855 -0.32066 -0.08395 C -0.32361 -0.08118 -0.32899 -0.07408 -0.32899 -0.07408 C -0.33576 -0.05587 -0.33802 -0.03889 -0.3401 -0.01729 C -0.34462 -0.02809 -0.3493 -0.03889 -0.35399 -0.04939 C -0.35607 -0.05401 -0.35677 -0.0608 -0.35955 -0.0642 C -0.36371 -0.06914 -0.36458 -0.06945 -0.36788 -0.07655 C -0.36892 -0.07871 -0.36944 -0.0821 -0.37066 -0.08395 C -0.37326 -0.08797 -0.38316 -0.10124 -0.38732 -0.10371 C -0.3901 -0.10525 -0.39566 -0.10864 -0.39566 -0.10864 C -0.40573 -0.10278 -0.40399 -0.10124 -0.41232 -0.09136 C -0.41406 -0.08241 -0.41649 -0.0642 -0.41649 -0.0642 C -0.41701 -0.05679 -0.41736 -0.04939 -0.41788 -0.04198 C -0.4184 -0.03364 -0.41719 -0.02469 -0.41927 -0.01729 C -0.42014 -0.01389 -0.42101 -0.02408 -0.42205 -0.02716 C -0.42726 -0.04259 -0.42482 -0.03951 -0.43038 -0.04445 L -0.4401 -0.01235 L -0.48177 -0.01729 " pathEditMode="relative" ptsTypes="ffffffffffffffffffffffffffffffffffffffffffAAA">
                                      <p:cBhvr>
                                        <p:cTn id="96" dur="2250" fill="hold"/>
                                        <p:tgtEl>
                                          <p:spTgt spid="2050"/>
                                        </p:tgtEl>
                                        <p:attrNameLst>
                                          <p:attrName>ppt_x</p:attrName>
                                          <p:attrName>ppt_y</p:attrName>
                                        </p:attrNameLst>
                                      </p:cBhvr>
                                    </p:animMotion>
                                  </p:childTnLst>
                                </p:cTn>
                              </p:par>
                              <p:par>
                                <p:cTn id="97" presetID="0" presetClass="path" presetSubtype="0" accel="50000" decel="50000" fill="hold" nodeType="withEffect">
                                  <p:stCondLst>
                                    <p:cond delay="0"/>
                                  </p:stCondLst>
                                  <p:childTnLst>
                                    <p:animMotion origin="layout" path="M 0 0 C -0.00121 -0.01759 -0.00191 -0.05618 -0.01094 -0.06667 C -0.01215 -0.06821 -0.01996 -0.0713 -0.02083 -0.07161 C -0.02847 -0.07562 -0.03611 -0.0784 -0.04288 -0.08642 C -0.04323 -0.08611 -0.05173 -0.08272 -0.0526 -0.08148 C -0.05416 -0.07963 -0.05416 -0.07624 -0.05538 -0.07408 C -0.05677 -0.07192 -0.05816 -0.07068 -0.05955 -0.06914 C -0.06163 -0.05432 -0.06041 -0.06235 -0.06389 -0.04445 C -0.06475 -0.03951 -0.06666 -0.02963 -0.06666 -0.02963 C -0.06701 -0.02377 -0.06493 -0.01358 -0.06788 -0.01235 C -0.06857 -0.01204 -0.07691 -0.03735 -0.0776 -0.03951 C -0.07847 -0.04198 -0.07934 -0.04476 -0.08038 -0.04692 C -0.08854 -0.0642 -0.09653 -0.06914 -0.10816 -0.07161 C -0.1309 -0.06821 -0.11979 -0.07253 -0.13333 -0.05679 C -0.13819 -0.02963 -0.13021 -0.07068 -0.13732 -0.04198 C -0.13993 -0.03179 -0.14097 -0.02037 -0.14305 -0.00988 C -0.14757 -0.03364 -0.1658 -0.06605 -0.17916 -0.07408 C -0.19288 -0.0713 -0.18958 -0.07037 -0.2 -0.0642 C -0.20625 -0.04722 -0.20903 -0.0321 -0.21094 -0.01235 C -0.22274 -0.03334 -0.23229 -0.07192 -0.24844 -0.08148 C -0.25035 -0.08056 -0.25208 -0.07994 -0.25399 -0.07901 C -0.25677 -0.07747 -0.26232 -0.07408 -0.26232 -0.07408 C -0.27083 -0.05155 -0.27274 -0.0429 -0.2776 -0.01729 C -0.28351 -0.02068 -0.28437 -0.02932 -0.28871 -0.03704 C -0.29201 -0.05463 -0.28732 -0.03334 -0.29427 -0.05185 C -0.29514 -0.05401 -0.29496 -0.05679 -0.29566 -0.05926 C -0.29705 -0.06389 -0.3033 -0.0784 -0.30538 -0.08148 C -0.30625 -0.08272 -0.31476 -0.08611 -0.3151 -0.08642 C -0.31701 -0.0855 -0.31892 -0.0855 -0.32066 -0.08395 C -0.32361 -0.08118 -0.32899 -0.07408 -0.32899 -0.07408 C -0.33576 -0.05587 -0.33802 -0.03889 -0.3401 -0.01729 C -0.34462 -0.02809 -0.3493 -0.03889 -0.35399 -0.04939 C -0.35607 -0.05401 -0.35677 -0.0608 -0.35955 -0.0642 C -0.36371 -0.06914 -0.36458 -0.06945 -0.36788 -0.07655 C -0.36892 -0.07871 -0.36944 -0.0821 -0.37066 -0.08395 C -0.37326 -0.08797 -0.38316 -0.10124 -0.38732 -0.10371 C -0.3901 -0.10525 -0.39566 -0.10864 -0.39566 -0.10864 C -0.40573 -0.10278 -0.40399 -0.10124 -0.41232 -0.09136 C -0.41406 -0.08241 -0.41649 -0.0642 -0.41649 -0.0642 C -0.41701 -0.05679 -0.41736 -0.04939 -0.41788 -0.04198 C -0.4184 -0.03364 -0.41719 -0.02469 -0.41927 -0.01729 C -0.42014 -0.01389 -0.42101 -0.02408 -0.42205 -0.02716 C -0.42726 -0.04259 -0.42482 -0.03951 -0.43038 -0.04445 L -0.4401 -0.01235 L -0.48177 -0.01729 " pathEditMode="relative" ptsTypes="ffffffffffffffffffffffffffffffffffffffffffAAA">
                                      <p:cBhvr>
                                        <p:cTn id="98" dur="2250" fill="hold"/>
                                        <p:tgtEl>
                                          <p:spTgt spid="2051"/>
                                        </p:tgtEl>
                                        <p:attrNameLst>
                                          <p:attrName>ppt_x</p:attrName>
                                          <p:attrName>ppt_y</p:attrName>
                                        </p:attrNameLst>
                                      </p:cBhvr>
                                    </p:animMotion>
                                  </p:childTnLst>
                                </p:cTn>
                              </p:par>
                              <p:par>
                                <p:cTn id="99" presetID="0" presetClass="path" presetSubtype="0" accel="50000" decel="50000" fill="hold" nodeType="withEffect">
                                  <p:stCondLst>
                                    <p:cond delay="0"/>
                                  </p:stCondLst>
                                  <p:childTnLst>
                                    <p:animMotion origin="layout" path="M 0 0 C -0.00121 -0.01759 -0.00191 -0.05618 -0.01094 -0.06667 C -0.01215 -0.06821 -0.01996 -0.0713 -0.02083 -0.07161 C -0.02847 -0.07562 -0.03611 -0.0784 -0.04288 -0.08642 C -0.04323 -0.08611 -0.05173 -0.08272 -0.0526 -0.08148 C -0.05416 -0.07963 -0.05416 -0.07624 -0.05538 -0.07408 C -0.05677 -0.07192 -0.05816 -0.07068 -0.05955 -0.06914 C -0.06163 -0.05432 -0.06041 -0.06235 -0.06389 -0.04445 C -0.06475 -0.03951 -0.06666 -0.02963 -0.06666 -0.02963 C -0.06701 -0.02377 -0.06493 -0.01358 -0.06788 -0.01235 C -0.06857 -0.01204 -0.07691 -0.03735 -0.0776 -0.03951 C -0.07847 -0.04198 -0.07934 -0.04476 -0.08038 -0.04692 C -0.08854 -0.0642 -0.09653 -0.06914 -0.10816 -0.07161 C -0.1309 -0.06821 -0.11979 -0.07253 -0.13333 -0.05679 C -0.13819 -0.02963 -0.13021 -0.07068 -0.13732 -0.04198 C -0.13993 -0.03179 -0.14097 -0.02037 -0.14305 -0.00988 C -0.14757 -0.03364 -0.1658 -0.06605 -0.17916 -0.07408 C -0.19288 -0.0713 -0.18958 -0.07037 -0.2 -0.0642 C -0.20625 -0.04722 -0.20903 -0.0321 -0.21094 -0.01235 C -0.22274 -0.03334 -0.23229 -0.07192 -0.24844 -0.08148 C -0.25035 -0.08056 -0.25208 -0.07994 -0.25399 -0.07901 C -0.25677 -0.07747 -0.26232 -0.07408 -0.26232 -0.07408 C -0.27083 -0.05155 -0.27274 -0.0429 -0.2776 -0.01729 C -0.28351 -0.02068 -0.28437 -0.02932 -0.28871 -0.03704 C -0.29201 -0.05463 -0.28732 -0.03334 -0.29427 -0.05185 C -0.29514 -0.05401 -0.29496 -0.05679 -0.29566 -0.05926 C -0.29705 -0.06389 -0.3033 -0.0784 -0.30538 -0.08148 C -0.30625 -0.08272 -0.31476 -0.08611 -0.3151 -0.08642 C -0.31701 -0.0855 -0.31892 -0.0855 -0.32066 -0.08395 C -0.32361 -0.08118 -0.32899 -0.07408 -0.32899 -0.07408 C -0.33576 -0.05587 -0.33802 -0.03889 -0.3401 -0.01729 C -0.34462 -0.02809 -0.3493 -0.03889 -0.35399 -0.04939 C -0.35607 -0.05401 -0.35677 -0.0608 -0.35955 -0.0642 C -0.36371 -0.06914 -0.36458 -0.06945 -0.36788 -0.07655 C -0.36892 -0.07871 -0.36944 -0.0821 -0.37066 -0.08395 C -0.37326 -0.08797 -0.38316 -0.10124 -0.38732 -0.10371 C -0.3901 -0.10525 -0.39566 -0.10864 -0.39566 -0.10864 C -0.40573 -0.10278 -0.40399 -0.10124 -0.41232 -0.09136 C -0.41406 -0.08241 -0.41649 -0.0642 -0.41649 -0.0642 C -0.41701 -0.05679 -0.41736 -0.04939 -0.41788 -0.04198 C -0.4184 -0.03364 -0.41719 -0.02469 -0.41927 -0.01729 C -0.42014 -0.01389 -0.42101 -0.02408 -0.42205 -0.02716 C -0.42726 -0.04259 -0.42482 -0.03951 -0.43038 -0.04445 L -0.4401 -0.01235 L -0.48177 -0.01729 " pathEditMode="relative" ptsTypes="ffffffffffffffffffffffffffffffffffffffffffAAA">
                                      <p:cBhvr>
                                        <p:cTn id="100" dur="2250" fill="hold"/>
                                        <p:tgtEl>
                                          <p:spTgt spid="18"/>
                                        </p:tgtEl>
                                        <p:attrNameLst>
                                          <p:attrName>ppt_x</p:attrName>
                                          <p:attrName>ppt_y</p:attrName>
                                        </p:attrNameLst>
                                      </p:cBhvr>
                                    </p:animMotion>
                                  </p:childTnLst>
                                </p:cTn>
                              </p:par>
                            </p:childTnLst>
                          </p:cTn>
                        </p:par>
                      </p:childTnLst>
                    </p:cTn>
                  </p:par>
                </p:childTnLst>
              </p:cTn>
              <p:nextCondLst>
                <p:cond evt="onClick" delay="0">
                  <p:tgtEl>
                    <p:spTgt spid="22"/>
                  </p:tgtEl>
                </p:cond>
              </p:nextCondLst>
            </p:seq>
            <p:audio>
              <p:cMediaNode vol="100000">
                <p:cTn id="101" fill="hold" display="0">
                  <p:stCondLst>
                    <p:cond delay="indefinite"/>
                  </p:stCondLst>
                  <p:endCondLst>
                    <p:cond evt="onStopAudio" delay="0">
                      <p:tgtEl>
                        <p:sldTgt/>
                      </p:tgtEl>
                    </p:cond>
                  </p:endCondLst>
                </p:cTn>
                <p:tgtEl>
                  <p:spTgt spid="47"/>
                </p:tgtEl>
              </p:cMediaNode>
            </p:audio>
          </p:childTnLst>
        </p:cTn>
      </p:par>
    </p:tnLst>
    <p:bldLst>
      <p:bldP spid="30" grpId="0"/>
      <p:bldP spid="31" grpId="0"/>
      <p:bldP spid="29" grpId="0"/>
      <p:bldP spid="28" grpId="0"/>
      <p:bldP spid="27" grpId="0"/>
      <p:bldP spid="2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11463" y="171607"/>
            <a:ext cx="609600" cy="6096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r>
              <a:rPr lang="en-US" sz="2800" b="1" smtClean="0">
                <a:solidFill>
                  <a:schemeClr val="bg1"/>
                </a:solidFill>
                <a:latin typeface="Arial Rounded MT Bold" pitchFamily="34" charset="0"/>
                <a:cs typeface="Times New Roman" pitchFamily="18" charset="0"/>
              </a:rPr>
              <a:t>9</a:t>
            </a:r>
            <a:endParaRPr lang="en-US" sz="2800" b="1">
              <a:solidFill>
                <a:schemeClr val="bg1"/>
              </a:solidFill>
              <a:latin typeface="Arial Rounded MT Bold" pitchFamily="34" charset="0"/>
              <a:cs typeface="Times New Roman" pitchFamily="18" charset="0"/>
            </a:endParaRPr>
          </a:p>
        </p:txBody>
      </p:sp>
      <p:sp>
        <p:nvSpPr>
          <p:cNvPr id="4" name="TextBox 3"/>
          <p:cNvSpPr txBox="1"/>
          <p:nvPr/>
        </p:nvSpPr>
        <p:spPr>
          <a:xfrm>
            <a:off x="674916" y="187542"/>
            <a:ext cx="8153400" cy="1200280"/>
          </a:xfrm>
          <a:prstGeom prst="rect">
            <a:avLst/>
          </a:prstGeom>
          <a:noFill/>
          <a:ln>
            <a:noFill/>
          </a:ln>
        </p:spPr>
        <p:txBody>
          <a:bodyPr wrap="square" lIns="91391" tIns="45696" rIns="91391" bIns="45696" rtlCol="0">
            <a:spAutoFit/>
          </a:bodyPr>
          <a:lstStyle/>
          <a:p>
            <a:pPr algn="just"/>
            <a:r>
              <a:rPr lang="en-US" sz="2400" b="1" smtClean="0">
                <a:latin typeface="Arial" pitchFamily="34" charset="0"/>
                <a:ea typeface="Arial-Rounded" pitchFamily="34" charset="0"/>
                <a:cs typeface="Arial" pitchFamily="34" charset="0"/>
              </a:rPr>
              <a:t>Quan sát tranh và dùng từ ngữ trong khung để nói theo tranh: Những gì em cần phải tự làm? Những gì em không được tự ý làm?</a:t>
            </a:r>
            <a:endParaRPr lang="en-US" sz="2400" b="1">
              <a:latin typeface="Arial" pitchFamily="34" charset="0"/>
              <a:ea typeface="Arial-Rounded" pitchFamily="34" charset="0"/>
              <a:cs typeface="Arial" pitchFamily="34" charset="0"/>
            </a:endParaRP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7666" t="27778" r="26597" b="22222"/>
          <a:stretch/>
        </p:blipFill>
        <p:spPr bwMode="auto">
          <a:xfrm>
            <a:off x="1538515" y="1358794"/>
            <a:ext cx="5893470" cy="3622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070340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1"/>
          <p:cNvSpPr/>
          <p:nvPr/>
        </p:nvSpPr>
        <p:spPr>
          <a:xfrm>
            <a:off x="838200" y="666750"/>
            <a:ext cx="7467600" cy="3124200"/>
          </a:xfrm>
          <a:prstGeom prst="cloud">
            <a:avLst/>
          </a:prstGeom>
          <a:solidFill>
            <a:srgbClr val="B9ED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276350"/>
            <a:ext cx="8229600" cy="2139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547007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loud 2"/>
          <p:cNvSpPr/>
          <p:nvPr/>
        </p:nvSpPr>
        <p:spPr>
          <a:xfrm>
            <a:off x="304800" y="209549"/>
            <a:ext cx="8458200" cy="4343401"/>
          </a:xfrm>
          <a:prstGeom prst="cloud">
            <a:avLst/>
          </a:prstGeom>
          <a:solidFill>
            <a:srgbClr val="B9ED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066800" y="1105465"/>
            <a:ext cx="7162800" cy="2246769"/>
          </a:xfrm>
          <a:prstGeom prst="rect">
            <a:avLst/>
          </a:prstGeom>
          <a:noFill/>
        </p:spPr>
        <p:txBody>
          <a:bodyPr wrap="square" rtlCol="0">
            <a:spAutoFit/>
          </a:bodyPr>
          <a:lstStyle/>
          <a:p>
            <a:pPr algn="ctr"/>
            <a:r>
              <a:rPr lang="en-US" sz="2800" b="1" smtClean="0">
                <a:latin typeface="Arial" pitchFamily="34" charset="0"/>
                <a:ea typeface="Arial-Rounded" pitchFamily="34" charset="0"/>
                <a:cs typeface="Arial" pitchFamily="34" charset="0"/>
              </a:rPr>
              <a:t>Dặn dò:</a:t>
            </a:r>
          </a:p>
          <a:p>
            <a:r>
              <a:rPr lang="en-US" sz="2800" b="1">
                <a:latin typeface="Arial" pitchFamily="34" charset="0"/>
                <a:ea typeface="Arial-Rounded" pitchFamily="34" charset="0"/>
                <a:cs typeface="Arial" pitchFamily="34" charset="0"/>
              </a:rPr>
              <a:t> </a:t>
            </a:r>
            <a:r>
              <a:rPr lang="en-US" sz="2800" b="1" smtClean="0">
                <a:latin typeface="Arial" pitchFamily="34" charset="0"/>
                <a:ea typeface="Arial-Rounded" pitchFamily="34" charset="0"/>
                <a:cs typeface="Arial" pitchFamily="34" charset="0"/>
              </a:rPr>
              <a:t> + Xem lại bài trang 70 đến trang 73</a:t>
            </a:r>
          </a:p>
          <a:p>
            <a:r>
              <a:rPr lang="en-US" sz="2800" b="1" smtClean="0">
                <a:latin typeface="Arial" pitchFamily="34" charset="0"/>
                <a:ea typeface="Arial-Rounded" pitchFamily="34" charset="0"/>
                <a:cs typeface="Arial" pitchFamily="34" charset="0"/>
              </a:rPr>
              <a:t>  + Hoàn thành vở bài tập TV</a:t>
            </a:r>
          </a:p>
          <a:p>
            <a:r>
              <a:rPr lang="en-US" sz="2800" b="1" smtClean="0">
                <a:latin typeface="Arial" pitchFamily="34" charset="0"/>
                <a:ea typeface="Arial-Rounded" pitchFamily="34" charset="0"/>
                <a:cs typeface="Arial" pitchFamily="34" charset="0"/>
              </a:rPr>
              <a:t>  + </a:t>
            </a:r>
            <a:r>
              <a:rPr lang="en-US" sz="2800" b="1">
                <a:latin typeface="Arial" pitchFamily="34" charset="0"/>
                <a:ea typeface="Arial-Rounded" pitchFamily="34" charset="0"/>
                <a:cs typeface="Arial" pitchFamily="34" charset="0"/>
              </a:rPr>
              <a:t>Xem bài </a:t>
            </a:r>
            <a:r>
              <a:rPr lang="en-US" sz="2800" b="1" i="1" smtClean="0">
                <a:latin typeface="Arial" pitchFamily="34" charset="0"/>
                <a:ea typeface="Arial-Rounded" pitchFamily="34" charset="0"/>
                <a:cs typeface="Arial" pitchFamily="34" charset="0"/>
              </a:rPr>
              <a:t>Nếu không may bị lạc </a:t>
            </a:r>
            <a:r>
              <a:rPr lang="en-US" sz="2800" b="1" smtClean="0">
                <a:latin typeface="Arial" pitchFamily="34" charset="0"/>
                <a:ea typeface="Arial-Rounded" pitchFamily="34" charset="0"/>
                <a:cs typeface="Arial" pitchFamily="34" charset="0"/>
              </a:rPr>
              <a:t>(trang 74 </a:t>
            </a:r>
            <a:r>
              <a:rPr lang="en-US" sz="2800" b="1">
                <a:latin typeface="Arial" pitchFamily="34" charset="0"/>
                <a:ea typeface="Arial-Rounded" pitchFamily="34" charset="0"/>
                <a:cs typeface="Arial" pitchFamily="34" charset="0"/>
              </a:rPr>
              <a:t>+ </a:t>
            </a:r>
            <a:r>
              <a:rPr lang="en-US" sz="2800" b="1" smtClean="0">
                <a:latin typeface="Arial" pitchFamily="34" charset="0"/>
                <a:ea typeface="Arial-Rounded" pitchFamily="34" charset="0"/>
                <a:cs typeface="Arial" pitchFamily="34" charset="0"/>
              </a:rPr>
              <a:t>75)</a:t>
            </a:r>
            <a:endParaRPr lang="en-US" sz="2800" b="1">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33885114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lowchart: Document 17"/>
          <p:cNvSpPr/>
          <p:nvPr/>
        </p:nvSpPr>
        <p:spPr>
          <a:xfrm>
            <a:off x="-17799" y="-14642"/>
            <a:ext cx="9252641" cy="1943558"/>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469 w 21676"/>
              <a:gd name="connsiteY4" fmla="*/ 23038 h 23225"/>
              <a:gd name="connsiteX5" fmla="*/ 1 w 21676"/>
              <a:gd name="connsiteY5" fmla="*/ 20416 h 23225"/>
              <a:gd name="connsiteX6" fmla="*/ 76 w 21676"/>
              <a:gd name="connsiteY6" fmla="*/ 0 h 23225"/>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290 w 21676"/>
              <a:gd name="connsiteY4" fmla="*/ 23038 h 23225"/>
              <a:gd name="connsiteX5" fmla="*/ 1 w 21676"/>
              <a:gd name="connsiteY5" fmla="*/ 20416 h 23225"/>
              <a:gd name="connsiteX6" fmla="*/ 76 w 21676"/>
              <a:gd name="connsiteY6" fmla="*/ 0 h 23225"/>
              <a:gd name="connsiteX0" fmla="*/ 76 w 21676"/>
              <a:gd name="connsiteY0" fmla="*/ 0 h 23054"/>
              <a:gd name="connsiteX1" fmla="*/ 21676 w 21676"/>
              <a:gd name="connsiteY1" fmla="*/ 0 h 23054"/>
              <a:gd name="connsiteX2" fmla="*/ 21625 w 21676"/>
              <a:gd name="connsiteY2" fmla="*/ 18938 h 23054"/>
              <a:gd name="connsiteX3" fmla="*/ 17591 w 21676"/>
              <a:gd name="connsiteY3" fmla="*/ 19806 h 23054"/>
              <a:gd name="connsiteX4" fmla="*/ 8290 w 21676"/>
              <a:gd name="connsiteY4" fmla="*/ 23038 h 23054"/>
              <a:gd name="connsiteX5" fmla="*/ 1 w 21676"/>
              <a:gd name="connsiteY5" fmla="*/ 20416 h 23054"/>
              <a:gd name="connsiteX6" fmla="*/ 76 w 21676"/>
              <a:gd name="connsiteY6" fmla="*/ 0 h 23054"/>
              <a:gd name="connsiteX0" fmla="*/ 76 w 21676"/>
              <a:gd name="connsiteY0" fmla="*/ 0 h 23038"/>
              <a:gd name="connsiteX1" fmla="*/ 21676 w 21676"/>
              <a:gd name="connsiteY1" fmla="*/ 0 h 23038"/>
              <a:gd name="connsiteX2" fmla="*/ 21625 w 21676"/>
              <a:gd name="connsiteY2" fmla="*/ 18938 h 23038"/>
              <a:gd name="connsiteX3" fmla="*/ 17591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8938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75"/>
              <a:gd name="connsiteX1" fmla="*/ 21676 w 21676"/>
              <a:gd name="connsiteY1" fmla="*/ 0 h 23075"/>
              <a:gd name="connsiteX2" fmla="*/ 21625 w 21676"/>
              <a:gd name="connsiteY2" fmla="*/ 19390 h 23075"/>
              <a:gd name="connsiteX3" fmla="*/ 18037 w 21676"/>
              <a:gd name="connsiteY3" fmla="*/ 19806 h 23075"/>
              <a:gd name="connsiteX4" fmla="*/ 8290 w 21676"/>
              <a:gd name="connsiteY4" fmla="*/ 23038 h 23075"/>
              <a:gd name="connsiteX5" fmla="*/ 1 w 21676"/>
              <a:gd name="connsiteY5" fmla="*/ 20416 h 23075"/>
              <a:gd name="connsiteX6" fmla="*/ 76 w 21676"/>
              <a:gd name="connsiteY6" fmla="*/ 0 h 2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075">
                <a:moveTo>
                  <a:pt x="76" y="0"/>
                </a:moveTo>
                <a:lnTo>
                  <a:pt x="21676" y="0"/>
                </a:lnTo>
                <a:cubicBezTo>
                  <a:pt x="21642" y="5302"/>
                  <a:pt x="21659" y="14088"/>
                  <a:pt x="21625" y="19390"/>
                </a:cubicBezTo>
                <a:cubicBezTo>
                  <a:pt x="19315" y="19388"/>
                  <a:pt x="20217" y="19028"/>
                  <a:pt x="18037" y="19806"/>
                </a:cubicBezTo>
                <a:cubicBezTo>
                  <a:pt x="15320" y="20859"/>
                  <a:pt x="10963" y="22677"/>
                  <a:pt x="8290" y="23038"/>
                </a:cubicBezTo>
                <a:cubicBezTo>
                  <a:pt x="5677" y="23406"/>
                  <a:pt x="1035" y="20921"/>
                  <a:pt x="1" y="20416"/>
                </a:cubicBezTo>
                <a:cubicBezTo>
                  <a:pt x="-16" y="15915"/>
                  <a:pt x="93" y="4501"/>
                  <a:pt x="76" y="0"/>
                </a:cubicBezTo>
                <a:close/>
              </a:path>
            </a:pathLst>
          </a:cu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30" tIns="45666" rIns="91330" bIns="45666" rtlCol="0" anchor="ctr"/>
          <a:lstStyle/>
          <a:p>
            <a:pPr algn="ctr"/>
            <a:endParaRPr lang="en-US"/>
          </a:p>
        </p:txBody>
      </p:sp>
      <p:sp>
        <p:nvSpPr>
          <p:cNvPr id="18" name="Flowchart: Document 17"/>
          <p:cNvSpPr/>
          <p:nvPr/>
        </p:nvSpPr>
        <p:spPr>
          <a:xfrm>
            <a:off x="-43199" y="10758"/>
            <a:ext cx="9252641" cy="1777224"/>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330" tIns="45666" rIns="91330" bIns="45666" rtlCol="0" anchor="ctr"/>
          <a:lstStyle/>
          <a:p>
            <a:pPr algn="ctr"/>
            <a:endParaRPr lang="en-US"/>
          </a:p>
        </p:txBody>
      </p:sp>
      <p:grpSp>
        <p:nvGrpSpPr>
          <p:cNvPr id="2" name="Group 1"/>
          <p:cNvGrpSpPr/>
          <p:nvPr/>
        </p:nvGrpSpPr>
        <p:grpSpPr>
          <a:xfrm>
            <a:off x="2400655" y="2152117"/>
            <a:ext cx="5828945" cy="975143"/>
            <a:chOff x="9566064" y="964372"/>
            <a:chExt cx="5446164" cy="698253"/>
          </a:xfrm>
        </p:grpSpPr>
        <p:sp>
          <p:nvSpPr>
            <p:cNvPr id="13" name="Rectangle 10"/>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 name="connsiteX0" fmla="*/ 0 w 5333999"/>
                <a:gd name="connsiteY0" fmla="*/ 0 h 724766"/>
                <a:gd name="connsiteX1" fmla="*/ 5334000 w 5333999"/>
                <a:gd name="connsiteY1" fmla="*/ 0 h 724766"/>
                <a:gd name="connsiteX2" fmla="*/ 3970191 w 5333999"/>
                <a:gd name="connsiteY2" fmla="*/ 513468 h 724766"/>
                <a:gd name="connsiteX3" fmla="*/ 5334000 w 5333999"/>
                <a:gd name="connsiteY3" fmla="*/ 724766 h 724766"/>
                <a:gd name="connsiteX4" fmla="*/ 0 w 5333999"/>
                <a:gd name="connsiteY4" fmla="*/ 724766 h 724766"/>
                <a:gd name="connsiteX5" fmla="*/ 0 w 5333999"/>
                <a:gd name="connsiteY5" fmla="*/ 0 h 724766"/>
                <a:gd name="connsiteX0" fmla="*/ 0 w 5334002"/>
                <a:gd name="connsiteY0" fmla="*/ 0 h 724766"/>
                <a:gd name="connsiteX1" fmla="*/ 5334000 w 5334002"/>
                <a:gd name="connsiteY1" fmla="*/ 0 h 724766"/>
                <a:gd name="connsiteX2" fmla="*/ 4572681 w 5334002"/>
                <a:gd name="connsiteY2" fmla="*/ 409907 h 724766"/>
                <a:gd name="connsiteX3" fmla="*/ 5334000 w 5334002"/>
                <a:gd name="connsiteY3" fmla="*/ 724766 h 724766"/>
                <a:gd name="connsiteX4" fmla="*/ 0 w 5334002"/>
                <a:gd name="connsiteY4" fmla="*/ 724766 h 724766"/>
                <a:gd name="connsiteX5" fmla="*/ 0 w 5334002"/>
                <a:gd name="connsiteY5" fmla="*/ 0 h 724766"/>
                <a:gd name="connsiteX0" fmla="*/ 0 w 5649495"/>
                <a:gd name="connsiteY0" fmla="*/ 0 h 724766"/>
                <a:gd name="connsiteX1" fmla="*/ 5649496 w 5649495"/>
                <a:gd name="connsiteY1" fmla="*/ 27302 h 724766"/>
                <a:gd name="connsiteX2" fmla="*/ 4572681 w 5649495"/>
                <a:gd name="connsiteY2" fmla="*/ 409907 h 724766"/>
                <a:gd name="connsiteX3" fmla="*/ 5334000 w 5649495"/>
                <a:gd name="connsiteY3" fmla="*/ 724766 h 724766"/>
                <a:gd name="connsiteX4" fmla="*/ 0 w 5649495"/>
                <a:gd name="connsiteY4" fmla="*/ 724766 h 724766"/>
                <a:gd name="connsiteX5" fmla="*/ 0 w 5649495"/>
                <a:gd name="connsiteY5" fmla="*/ 0 h 724766"/>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24345 w 5673840"/>
                <a:gd name="connsiteY4" fmla="*/ 697464 h 697464"/>
                <a:gd name="connsiteX5" fmla="*/ -1 w 5673840"/>
                <a:gd name="connsiteY5" fmla="*/ 152873 h 697464"/>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6831 w 5673840"/>
                <a:gd name="connsiteY4" fmla="*/ 568730 h 697464"/>
                <a:gd name="connsiteX5" fmla="*/ -1 w 5673840"/>
                <a:gd name="connsiteY5" fmla="*/ 152873 h 697464"/>
                <a:gd name="connsiteX0" fmla="*/ -1 w 5673840"/>
                <a:gd name="connsiteY0" fmla="*/ 152873 h 661803"/>
                <a:gd name="connsiteX1" fmla="*/ 5673841 w 5673840"/>
                <a:gd name="connsiteY1" fmla="*/ 0 h 661803"/>
                <a:gd name="connsiteX2" fmla="*/ 4597026 w 5673840"/>
                <a:gd name="connsiteY2" fmla="*/ 382605 h 661803"/>
                <a:gd name="connsiteX3" fmla="*/ 5253439 w 5673840"/>
                <a:gd name="connsiteY3" fmla="*/ 661803 h 661803"/>
                <a:gd name="connsiteX4" fmla="*/ 6831 w 5673840"/>
                <a:gd name="connsiteY4" fmla="*/ 568730 h 661803"/>
                <a:gd name="connsiteX5" fmla="*/ -1 w 5673840"/>
                <a:gd name="connsiteY5" fmla="*/ 152873 h 66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1" name="Rectangle 10"/>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FFFF0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2" name="Rectangle 10"/>
            <p:cNvSpPr/>
            <p:nvPr/>
          </p:nvSpPr>
          <p:spPr>
            <a:xfrm>
              <a:off x="9616287" y="1021956"/>
              <a:ext cx="5049983" cy="5437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grpSp>
      <p:grpSp>
        <p:nvGrpSpPr>
          <p:cNvPr id="10" name="Group 9"/>
          <p:cNvGrpSpPr/>
          <p:nvPr/>
        </p:nvGrpSpPr>
        <p:grpSpPr>
          <a:xfrm>
            <a:off x="1408834" y="2109520"/>
            <a:ext cx="992332" cy="992332"/>
            <a:chOff x="1212273" y="1084984"/>
            <a:chExt cx="992332" cy="992332"/>
          </a:xfrm>
        </p:grpSpPr>
        <p:sp>
          <p:nvSpPr>
            <p:cNvPr id="9" name="Oval 8"/>
            <p:cNvSpPr/>
            <p:nvPr/>
          </p:nvSpPr>
          <p:spPr>
            <a:xfrm>
              <a:off x="1212273" y="1084984"/>
              <a:ext cx="992332" cy="992332"/>
            </a:xfrm>
            <a:prstGeom prst="ellipse">
              <a:avLst/>
            </a:prstGeom>
            <a:solidFill>
              <a:schemeClr val="bg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252971" y="1095375"/>
              <a:ext cx="914400" cy="914400"/>
            </a:xfrm>
            <a:prstGeom prst="ellipse">
              <a:avLst/>
            </a:prstGeom>
            <a:solidFill>
              <a:srgbClr val="00B0F0"/>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659633" y="-848744"/>
            <a:ext cx="2469633" cy="2296731"/>
            <a:chOff x="-2957976" y="-1125796"/>
            <a:chExt cx="2469633" cy="2296731"/>
          </a:xfrm>
        </p:grpSpPr>
        <p:sp>
          <p:nvSpPr>
            <p:cNvPr id="26" name="Oval 25"/>
            <p:cNvSpPr/>
            <p:nvPr/>
          </p:nvSpPr>
          <p:spPr>
            <a:xfrm rot="9814622">
              <a:off x="-2957976" y="-1125796"/>
              <a:ext cx="2469633" cy="2296731"/>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rot="968493">
              <a:off x="-2721155" y="-827037"/>
              <a:ext cx="2069022" cy="1931010"/>
            </a:xfrm>
            <a:prstGeom prst="ellipse">
              <a:avLst/>
            </a:prstGeom>
            <a:solidFill>
              <a:srgbClr val="FFF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rot="2150288">
              <a:off x="-2540893" y="-528917"/>
              <a:ext cx="1825297" cy="15837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p:cNvSpPr txBox="1"/>
          <p:nvPr/>
        </p:nvSpPr>
        <p:spPr>
          <a:xfrm>
            <a:off x="-1862228" y="1286862"/>
            <a:ext cx="1341530" cy="1107874"/>
          </a:xfrm>
          <a:prstGeom prst="rect">
            <a:avLst/>
          </a:prstGeom>
          <a:noFill/>
        </p:spPr>
        <p:txBody>
          <a:bodyPr wrap="square" lIns="91317" tIns="45660" rIns="91317" bIns="45660" rtlCol="0">
            <a:spAutoFit/>
          </a:bodyPr>
          <a:lstStyle/>
          <a:p>
            <a:pPr algn="ctr"/>
            <a:r>
              <a:rPr lang="en-US" sz="6600" b="1" smtClean="0">
                <a:solidFill>
                  <a:srgbClr val="0070C0"/>
                </a:solidFill>
                <a:latin typeface="Arial Rounded MT Bold" pitchFamily="34" charset="0"/>
                <a:ea typeface="Arial-Rounded" pitchFamily="34" charset="0"/>
                <a:cs typeface="Times New Roman" pitchFamily="18" charset="0"/>
              </a:rPr>
              <a:t>4</a:t>
            </a:r>
            <a:endParaRPr lang="en-US" sz="6600" b="1">
              <a:solidFill>
                <a:srgbClr val="0070C0"/>
              </a:solidFill>
              <a:latin typeface="Arial Rounded MT Bold" pitchFamily="34" charset="0"/>
              <a:ea typeface="Arial-Rounded" pitchFamily="34" charset="0"/>
              <a:cs typeface="Times New Roman"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902" y="-187920"/>
            <a:ext cx="1524000" cy="177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TextBox 21"/>
          <p:cNvSpPr txBox="1"/>
          <p:nvPr/>
        </p:nvSpPr>
        <p:spPr>
          <a:xfrm>
            <a:off x="1371600" y="5848350"/>
            <a:ext cx="7086600" cy="923209"/>
          </a:xfrm>
          <a:prstGeom prst="rect">
            <a:avLst/>
          </a:prstGeom>
          <a:noFill/>
        </p:spPr>
        <p:txBody>
          <a:bodyPr wrap="square" lIns="91317" tIns="45660" rIns="91317" bIns="45660" rtlCol="0">
            <a:spAutoFit/>
          </a:bodyPr>
          <a:lstStyle/>
          <a:p>
            <a:pPr algn="ctr"/>
            <a:r>
              <a:rPr lang="en-US" sz="5400" b="1" smtClean="0">
                <a:ln w="3175">
                  <a:solidFill>
                    <a:schemeClr val="bg1"/>
                  </a:solidFill>
                </a:ln>
                <a:solidFill>
                  <a:srgbClr val="00B0F0"/>
                </a:solidFill>
                <a:latin typeface="Arial-Rounded" pitchFamily="34" charset="0"/>
                <a:ea typeface="Arial-Rounded" pitchFamily="34" charset="0"/>
                <a:cs typeface="Arial-Rounded" pitchFamily="34" charset="0"/>
              </a:rPr>
              <a:t>KHI MẸ VẮNG NHÀ</a:t>
            </a:r>
            <a:endParaRPr lang="en-US" sz="5400" b="1">
              <a:ln w="3175">
                <a:solidFill>
                  <a:schemeClr val="bg1"/>
                </a:solidFill>
              </a:ln>
              <a:solidFill>
                <a:srgbClr val="00B0F0"/>
              </a:solidFill>
              <a:latin typeface="Arial-Rounded" pitchFamily="34" charset="0"/>
              <a:ea typeface="Arial-Rounded" pitchFamily="34" charset="0"/>
              <a:cs typeface="Arial-Rounded" pitchFamily="34" charset="0"/>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8425" y="162116"/>
            <a:ext cx="7089775" cy="145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TextBox 26"/>
          <p:cNvSpPr txBox="1"/>
          <p:nvPr/>
        </p:nvSpPr>
        <p:spPr>
          <a:xfrm>
            <a:off x="9296400" y="2166844"/>
            <a:ext cx="990600" cy="953986"/>
          </a:xfrm>
          <a:prstGeom prst="rect">
            <a:avLst/>
          </a:prstGeom>
          <a:noFill/>
        </p:spPr>
        <p:txBody>
          <a:bodyPr wrap="square" lIns="91317" tIns="45660" rIns="91317" bIns="45660" rtlCol="0">
            <a:spAutoFit/>
          </a:bodyPr>
          <a:lstStyle/>
          <a:p>
            <a:pPr algn="ctr"/>
            <a:r>
              <a:rPr lang="en-US" sz="2400" b="1">
                <a:solidFill>
                  <a:schemeClr val="bg1"/>
                </a:solidFill>
                <a:latin typeface="Arial-Rounded" pitchFamily="34" charset="0"/>
                <a:ea typeface="Arial-Rounded" pitchFamily="34" charset="0"/>
                <a:cs typeface="Arial-Rounded" pitchFamily="34" charset="0"/>
              </a:rPr>
              <a:t>Bài</a:t>
            </a:r>
          </a:p>
          <a:p>
            <a:pPr algn="ctr"/>
            <a:r>
              <a:rPr lang="en-US" sz="3200" b="1" smtClean="0">
                <a:solidFill>
                  <a:schemeClr val="bg1"/>
                </a:solidFill>
                <a:latin typeface="Arial Rounded MT Bold" pitchFamily="34" charset="0"/>
                <a:ea typeface="Arial-Rounded" pitchFamily="34" charset="0"/>
                <a:cs typeface="Times New Roman" pitchFamily="18" charset="0"/>
              </a:rPr>
              <a:t>3</a:t>
            </a:r>
            <a:endParaRPr lang="en-US" sz="3200" b="1">
              <a:solidFill>
                <a:schemeClr val="bg1"/>
              </a:solidFill>
              <a:latin typeface="Arial Rounded MT Bold" pitchFamily="34" charset="0"/>
              <a:ea typeface="Arial-Rounded" pitchFamily="34" charset="0"/>
              <a:cs typeface="Times New Roman" pitchFamily="18" charset="0"/>
            </a:endParaRPr>
          </a:p>
        </p:txBody>
      </p:sp>
      <p:pic>
        <p:nvPicPr>
          <p:cNvPr id="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3181" y="2028710"/>
            <a:ext cx="6171286" cy="12685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09844" y="2054427"/>
            <a:ext cx="993775" cy="1195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320426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07738" y="3064969"/>
            <a:ext cx="8724900" cy="2271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Oval 15"/>
          <p:cNvSpPr/>
          <p:nvPr/>
        </p:nvSpPr>
        <p:spPr>
          <a:xfrm>
            <a:off x="209550" y="285750"/>
            <a:ext cx="609600" cy="6096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bg1"/>
                </a:solidFill>
                <a:latin typeface="Arial Rounded MT Bold" pitchFamily="34" charset="0"/>
                <a:cs typeface="Arial" pitchFamily="34" charset="0"/>
              </a:rPr>
              <a:t>5</a:t>
            </a:r>
            <a:endParaRPr lang="en-US" sz="2800" b="1">
              <a:solidFill>
                <a:schemeClr val="bg1"/>
              </a:solidFill>
              <a:latin typeface="Arial Rounded MT Bold" pitchFamily="34" charset="0"/>
              <a:cs typeface="Arial" pitchFamily="34" charset="0"/>
            </a:endParaRPr>
          </a:p>
        </p:txBody>
      </p:sp>
      <p:sp>
        <p:nvSpPr>
          <p:cNvPr id="17" name="TextBox 16"/>
          <p:cNvSpPr txBox="1"/>
          <p:nvPr/>
        </p:nvSpPr>
        <p:spPr>
          <a:xfrm>
            <a:off x="876300" y="375046"/>
            <a:ext cx="8083550" cy="492430"/>
          </a:xfrm>
          <a:prstGeom prst="rect">
            <a:avLst/>
          </a:prstGeom>
          <a:noFill/>
        </p:spPr>
        <p:txBody>
          <a:bodyPr wrap="square" lIns="91428" tIns="45714" rIns="91428" bIns="45714" rtlCol="0">
            <a:spAutoFit/>
          </a:bodyPr>
          <a:lstStyle/>
          <a:p>
            <a:pPr algn="just"/>
            <a:r>
              <a:rPr lang="en-US" sz="2600" b="1" smtClean="0">
                <a:latin typeface="Arial" pitchFamily="34" charset="0"/>
                <a:ea typeface="Arial-Rounded" pitchFamily="34" charset="0"/>
                <a:cs typeface="Arial" pitchFamily="34" charset="0"/>
              </a:rPr>
              <a:t>Chọn từ ngữ để hoàn thiện câu và viết câu vào vở</a:t>
            </a:r>
            <a:endParaRPr lang="en-US" sz="2600" b="1">
              <a:latin typeface="Arial" pitchFamily="34" charset="0"/>
              <a:ea typeface="Arial-Rounded" pitchFamily="34" charset="0"/>
              <a:cs typeface="Arial" pitchFamily="34" charset="0"/>
            </a:endParaRPr>
          </a:p>
        </p:txBody>
      </p:sp>
      <p:sp>
        <p:nvSpPr>
          <p:cNvPr id="7" name="TextBox 6"/>
          <p:cNvSpPr txBox="1"/>
          <p:nvPr/>
        </p:nvSpPr>
        <p:spPr>
          <a:xfrm>
            <a:off x="893618" y="1145106"/>
            <a:ext cx="6781800" cy="584763"/>
          </a:xfrm>
          <a:prstGeom prst="rect">
            <a:avLst/>
          </a:prstGeom>
          <a:solidFill>
            <a:srgbClr val="B9EDFF"/>
          </a:solidFill>
        </p:spPr>
        <p:txBody>
          <a:bodyPr wrap="square" lIns="91428" tIns="45714" rIns="91428" bIns="45714" rtlCol="0">
            <a:spAutoFit/>
          </a:bodyPr>
          <a:lstStyle/>
          <a:p>
            <a:pPr algn="just"/>
            <a:r>
              <a:rPr lang="en-US" sz="3200" b="1" smtClean="0">
                <a:latin typeface="Arial" pitchFamily="34" charset="0"/>
                <a:ea typeface="Arial-Rounded" pitchFamily="34" charset="0"/>
                <a:cs typeface="Arial" pitchFamily="34" charset="0"/>
              </a:rPr>
              <a:t>bổ ích				</a:t>
            </a:r>
            <a:endParaRPr lang="en-US" sz="3200" b="1">
              <a:latin typeface="Arial" pitchFamily="34" charset="0"/>
              <a:ea typeface="Arial-Rounded" pitchFamily="34" charset="0"/>
              <a:cs typeface="Arial" pitchFamily="34" charset="0"/>
            </a:endParaRPr>
          </a:p>
        </p:txBody>
      </p:sp>
      <p:sp>
        <p:nvSpPr>
          <p:cNvPr id="11" name="TextBox 10"/>
          <p:cNvSpPr txBox="1"/>
          <p:nvPr/>
        </p:nvSpPr>
        <p:spPr>
          <a:xfrm>
            <a:off x="264888" y="1885950"/>
            <a:ext cx="8610600" cy="1077206"/>
          </a:xfrm>
          <a:prstGeom prst="rect">
            <a:avLst/>
          </a:prstGeom>
          <a:noFill/>
        </p:spPr>
        <p:txBody>
          <a:bodyPr wrap="square" lIns="91428" tIns="45714" rIns="91428" bIns="45714" rtlCol="0">
            <a:spAutoFit/>
          </a:bodyPr>
          <a:lstStyle/>
          <a:p>
            <a:pPr algn="just"/>
            <a:r>
              <a:rPr lang="en-US" sz="3200" b="1" smtClean="0">
                <a:latin typeface="Arial" pitchFamily="34" charset="0"/>
                <a:ea typeface="Arial-Rounded" pitchFamily="34" charset="0"/>
                <a:cs typeface="Arial" pitchFamily="34" charset="0"/>
              </a:rPr>
              <a:t>	Khi ở nhà một mình, em không được (………..) cho người lạ.</a:t>
            </a:r>
            <a:endParaRPr lang="en-US" sz="3200" b="1">
              <a:latin typeface="Arial" pitchFamily="34" charset="0"/>
              <a:ea typeface="Arial-Rounded" pitchFamily="34" charset="0"/>
              <a:cs typeface="Arial" pitchFamily="34" charset="0"/>
            </a:endParaRPr>
          </a:p>
        </p:txBody>
      </p:sp>
      <p:sp>
        <p:nvSpPr>
          <p:cNvPr id="12" name="TextBox 11"/>
          <p:cNvSpPr txBox="1"/>
          <p:nvPr/>
        </p:nvSpPr>
        <p:spPr>
          <a:xfrm>
            <a:off x="5674335" y="1145106"/>
            <a:ext cx="2112818" cy="584763"/>
          </a:xfrm>
          <a:prstGeom prst="rect">
            <a:avLst/>
          </a:prstGeom>
          <a:solidFill>
            <a:srgbClr val="B9EDFF"/>
          </a:solidFill>
        </p:spPr>
        <p:txBody>
          <a:bodyPr wrap="square" lIns="91428" tIns="45714" rIns="91428" bIns="45714" rtlCol="0">
            <a:spAutoFit/>
          </a:bodyPr>
          <a:lstStyle/>
          <a:p>
            <a:pPr algn="ctr"/>
            <a:r>
              <a:rPr lang="en-US" sz="3200" b="1" smtClean="0">
                <a:latin typeface="Arial" pitchFamily="34" charset="0"/>
                <a:ea typeface="Arial-Rounded" pitchFamily="34" charset="0"/>
                <a:cs typeface="Arial" pitchFamily="34" charset="0"/>
              </a:rPr>
              <a:t>nghe lời</a:t>
            </a:r>
            <a:endParaRPr lang="en-US" sz="3200" b="1">
              <a:latin typeface="Arial" pitchFamily="34" charset="0"/>
              <a:ea typeface="Arial-Rounded" pitchFamily="34" charset="0"/>
              <a:cs typeface="Arial" pitchFamily="34" charset="0"/>
            </a:endParaRPr>
          </a:p>
        </p:txBody>
      </p:sp>
      <p:sp>
        <p:nvSpPr>
          <p:cNvPr id="13" name="TextBox 12"/>
          <p:cNvSpPr txBox="1"/>
          <p:nvPr/>
        </p:nvSpPr>
        <p:spPr>
          <a:xfrm>
            <a:off x="893618" y="1145106"/>
            <a:ext cx="2112818" cy="584763"/>
          </a:xfrm>
          <a:prstGeom prst="rect">
            <a:avLst/>
          </a:prstGeom>
          <a:solidFill>
            <a:srgbClr val="B9EDFF"/>
          </a:solidFill>
        </p:spPr>
        <p:txBody>
          <a:bodyPr wrap="square" lIns="91428" tIns="45714" rIns="91428" bIns="45714" rtlCol="0">
            <a:spAutoFit/>
          </a:bodyPr>
          <a:lstStyle/>
          <a:p>
            <a:pPr algn="ctr"/>
            <a:r>
              <a:rPr lang="en-US" sz="3200" b="1" smtClean="0">
                <a:latin typeface="Arial" pitchFamily="34" charset="0"/>
                <a:ea typeface="Arial-Rounded" pitchFamily="34" charset="0"/>
                <a:cs typeface="Arial" pitchFamily="34" charset="0"/>
              </a:rPr>
              <a:t>mời</a:t>
            </a:r>
            <a:endParaRPr lang="en-US" sz="3200" b="1">
              <a:latin typeface="Arial" pitchFamily="34" charset="0"/>
              <a:ea typeface="Arial-Rounded" pitchFamily="34" charset="0"/>
              <a:cs typeface="Arial" pitchFamily="34" charset="0"/>
            </a:endParaRPr>
          </a:p>
        </p:txBody>
      </p:sp>
      <p:sp>
        <p:nvSpPr>
          <p:cNvPr id="10" name="TextBox 9"/>
          <p:cNvSpPr txBox="1"/>
          <p:nvPr/>
        </p:nvSpPr>
        <p:spPr>
          <a:xfrm>
            <a:off x="3429280" y="1145106"/>
            <a:ext cx="1822211" cy="584763"/>
          </a:xfrm>
          <a:prstGeom prst="rect">
            <a:avLst/>
          </a:prstGeom>
          <a:solidFill>
            <a:srgbClr val="B9EDFF"/>
          </a:solidFill>
          <a:ln>
            <a:noFill/>
          </a:ln>
        </p:spPr>
        <p:txBody>
          <a:bodyPr wrap="square" lIns="91428" tIns="45714" rIns="91428" bIns="45714" rtlCol="0">
            <a:spAutoFit/>
          </a:bodyPr>
          <a:lstStyle/>
          <a:p>
            <a:pPr algn="ctr"/>
            <a:r>
              <a:rPr lang="en-US" sz="3200" b="1" smtClean="0">
                <a:latin typeface="Arial" pitchFamily="34" charset="0"/>
                <a:ea typeface="Arial-Rounded" pitchFamily="34" charset="0"/>
                <a:cs typeface="Arial" pitchFamily="34" charset="0"/>
              </a:rPr>
              <a:t>mở cửa</a:t>
            </a:r>
            <a:endParaRPr lang="en-US" sz="3200" b="1">
              <a:latin typeface="Arial" pitchFamily="34" charset="0"/>
              <a:ea typeface="Arial-Rounded" pitchFamily="34" charset="0"/>
              <a:cs typeface="Arial" pitchFamily="34" charset="0"/>
            </a:endParaRPr>
          </a:p>
        </p:txBody>
      </p:sp>
      <p:sp>
        <p:nvSpPr>
          <p:cNvPr id="15" name="Rectangle 14"/>
          <p:cNvSpPr/>
          <p:nvPr/>
        </p:nvSpPr>
        <p:spPr>
          <a:xfrm>
            <a:off x="838200" y="3540577"/>
            <a:ext cx="9067800" cy="630942"/>
          </a:xfrm>
          <a:prstGeom prst="rect">
            <a:avLst/>
          </a:prstGeom>
        </p:spPr>
        <p:txBody>
          <a:bodyPr wrap="square">
            <a:spAutoFit/>
          </a:bodyPr>
          <a:lstStyle/>
          <a:p>
            <a:pPr algn="just"/>
            <a:r>
              <a:rPr lang="vi-VN" sz="3500" b="1">
                <a:solidFill>
                  <a:srgbClr val="7030A0"/>
                </a:solidFill>
                <a:latin typeface="HP001 5 hàng" pitchFamily="34" charset="0"/>
              </a:rPr>
              <a:t>Khi ở </a:t>
            </a:r>
            <a:r>
              <a:rPr lang="el-GR" sz="3500" b="1">
                <a:solidFill>
                  <a:srgbClr val="7030A0"/>
                </a:solidFill>
                <a:latin typeface="HP001 5 hàng" pitchFamily="34" charset="0"/>
              </a:rPr>
              <a:t>η</a:t>
            </a:r>
            <a:r>
              <a:rPr lang="vi-VN" sz="3500" b="1">
                <a:solidFill>
                  <a:srgbClr val="7030A0"/>
                </a:solidFill>
                <a:latin typeface="HP001 5 hàng" pitchFamily="34" charset="0"/>
              </a:rPr>
              <a:t>à jŎ jì</a:t>
            </a:r>
            <a:r>
              <a:rPr lang="el-GR" sz="3500" b="1">
                <a:solidFill>
                  <a:srgbClr val="7030A0"/>
                </a:solidFill>
                <a:latin typeface="HP001 5 hàng" pitchFamily="34" charset="0"/>
              </a:rPr>
              <a:t>ζ, </a:t>
            </a:r>
            <a:r>
              <a:rPr lang="vi-VN" sz="3500" b="1">
                <a:solidFill>
                  <a:srgbClr val="7030A0"/>
                </a:solidFill>
                <a:latin typeface="HP001 5 hàng" pitchFamily="34" charset="0"/>
              </a:rPr>
              <a:t>em </a:t>
            </a:r>
            <a:r>
              <a:rPr lang="el-GR" sz="3500" b="1">
                <a:solidFill>
                  <a:srgbClr val="7030A0"/>
                </a:solidFill>
                <a:latin typeface="HP001 5 hàng" pitchFamily="34" charset="0"/>
              </a:rPr>
              <a:t>δ</a:t>
            </a:r>
            <a:r>
              <a:rPr lang="vi-VN" sz="3500" b="1">
                <a:solidFill>
                  <a:srgbClr val="7030A0"/>
                </a:solidFill>
                <a:latin typeface="HP001 5 hàng" pitchFamily="34" charset="0"/>
              </a:rPr>
              <a:t>Ūg đư</a:t>
            </a:r>
            <a:r>
              <a:rPr lang="el-GR" sz="3500" b="1" smtClean="0">
                <a:solidFill>
                  <a:srgbClr val="7030A0"/>
                </a:solidFill>
                <a:latin typeface="HP001 5 hàng" pitchFamily="34" charset="0"/>
              </a:rPr>
              <a:t>ϑ</a:t>
            </a:r>
            <a:endParaRPr lang="en-US" sz="3500" b="1">
              <a:solidFill>
                <a:srgbClr val="7030A0"/>
              </a:solidFill>
              <a:latin typeface="HP001 4 hàng" pitchFamily="34" charset="0"/>
            </a:endParaRPr>
          </a:p>
        </p:txBody>
      </p:sp>
      <p:pic>
        <p:nvPicPr>
          <p:cNvPr id="2" name="Hieu-ung-am-thanh-oh-nooo-www_nhacchuongvui_com.mp3">
            <a:hlinkClick r:id="" action="ppaction://media"/>
          </p:cNvPr>
          <p:cNvPicPr>
            <a:picLocks noChangeAspect="1"/>
          </p:cNvPicPr>
          <p:nvPr>
            <a:audioFile r:link="rId1"/>
            <p:extLst>
              <p:ext uri="{DAA4B4D4-6D71-4841-9C94-3DE7FCFB9230}">
                <p14:media xmlns:p14="http://schemas.microsoft.com/office/powerpoint/2010/main" r:embed="rId2">
                  <p14:trim end="1213.8521"/>
                </p14:media>
              </p:ext>
            </p:extLst>
          </p:nvPr>
        </p:nvPicPr>
        <p:blipFill>
          <a:blip r:embed="rId8"/>
          <a:stretch>
            <a:fillRect/>
          </a:stretch>
        </p:blipFill>
        <p:spPr>
          <a:xfrm>
            <a:off x="9906000" y="898071"/>
            <a:ext cx="609600" cy="609600"/>
          </a:xfrm>
          <a:prstGeom prst="rect">
            <a:avLst/>
          </a:prstGeom>
        </p:spPr>
      </p:pic>
      <p:sp>
        <p:nvSpPr>
          <p:cNvPr id="18" name="Rectangle 17"/>
          <p:cNvSpPr/>
          <p:nvPr/>
        </p:nvSpPr>
        <p:spPr>
          <a:xfrm>
            <a:off x="214086" y="4244088"/>
            <a:ext cx="9067800" cy="630942"/>
          </a:xfrm>
          <a:prstGeom prst="rect">
            <a:avLst/>
          </a:prstGeom>
        </p:spPr>
        <p:txBody>
          <a:bodyPr wrap="square">
            <a:spAutoFit/>
          </a:bodyPr>
          <a:lstStyle/>
          <a:p>
            <a:pPr algn="just"/>
            <a:r>
              <a:rPr lang="vi-VN" sz="3500" b="1">
                <a:solidFill>
                  <a:srgbClr val="7030A0"/>
                </a:solidFill>
                <a:latin typeface="HP001 5 hàng" pitchFamily="34" charset="0"/>
              </a:rPr>
              <a:t>jở cửa </a:t>
            </a:r>
            <a:r>
              <a:rPr lang="el-GR" sz="3500" b="1">
                <a:solidFill>
                  <a:srgbClr val="7030A0"/>
                </a:solidFill>
                <a:latin typeface="HP001 5 hàng" pitchFamily="34" charset="0"/>
              </a:rPr>
              <a:t>ε</a:t>
            </a:r>
            <a:r>
              <a:rPr lang="vi-VN" sz="3500" b="1">
                <a:solidFill>
                  <a:srgbClr val="7030A0"/>
                </a:solidFill>
                <a:latin typeface="HP001 5 hàng" pitchFamily="34" charset="0"/>
              </a:rPr>
              <a:t>o wgưƟ </a:t>
            </a:r>
            <a:r>
              <a:rPr lang="vi-VN" sz="3500" b="1" smtClean="0">
                <a:solidFill>
                  <a:srgbClr val="7030A0"/>
                </a:solidFill>
                <a:latin typeface="HP001 5 hàng" pitchFamily="34" charset="0"/>
              </a:rPr>
              <a:t>lạ</a:t>
            </a:r>
            <a:r>
              <a:rPr lang="en-US" sz="3500" b="1" smtClean="0">
                <a:solidFill>
                  <a:srgbClr val="7030A0"/>
                </a:solidFill>
                <a:latin typeface="HP001 5 hàng" pitchFamily="34" charset="0"/>
              </a:rPr>
              <a:t>.</a:t>
            </a:r>
            <a:endParaRPr lang="en-US" sz="3500" b="1">
              <a:solidFill>
                <a:srgbClr val="7030A0"/>
              </a:solidFill>
              <a:latin typeface="HP001 4 hàng" pitchFamily="34" charset="0"/>
            </a:endParaRPr>
          </a:p>
        </p:txBody>
      </p:sp>
    </p:spTree>
    <p:extLst>
      <p:ext uri="{BB962C8B-B14F-4D97-AF65-F5344CB8AC3E}">
        <p14:creationId xmlns:p14="http://schemas.microsoft.com/office/powerpoint/2010/main" val="4199245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4" restart="whenNotActive" fill="hold" evtFilter="cancelBubble" nodeType="interactiveSeq">
                <p:stCondLst>
                  <p:cond evt="onClick" delay="0">
                    <p:tgtEl>
                      <p:spTgt spid="13"/>
                    </p:tgtEl>
                  </p:cond>
                </p:stCondLst>
                <p:endSync evt="end" delay="0">
                  <p:rtn val="all"/>
                </p:endSync>
                <p:childTnLst>
                  <p:par>
                    <p:cTn id="15" fill="hold">
                      <p:stCondLst>
                        <p:cond delay="0"/>
                      </p:stCondLst>
                      <p:childTnLst>
                        <p:par>
                          <p:cTn id="16" fill="hold">
                            <p:stCondLst>
                              <p:cond delay="0"/>
                            </p:stCondLst>
                            <p:childTnLst>
                              <p:par>
                                <p:cTn id="17" presetID="32" presetClass="emph" presetSubtype="0" fill="hold" grpId="0" nodeType="clickEffect">
                                  <p:stCondLst>
                                    <p:cond delay="0"/>
                                  </p:stCondLst>
                                  <p:childTnLst>
                                    <p:animRot by="120000">
                                      <p:cBhvr>
                                        <p:cTn id="18" dur="100" fill="hold">
                                          <p:stCondLst>
                                            <p:cond delay="0"/>
                                          </p:stCondLst>
                                        </p:cTn>
                                        <p:tgtEl>
                                          <p:spTgt spid="13"/>
                                        </p:tgtEl>
                                        <p:attrNameLst>
                                          <p:attrName>r</p:attrName>
                                        </p:attrNameLst>
                                      </p:cBhvr>
                                    </p:animRot>
                                    <p:animRot by="-240000">
                                      <p:cBhvr>
                                        <p:cTn id="19" dur="200" fill="hold">
                                          <p:stCondLst>
                                            <p:cond delay="200"/>
                                          </p:stCondLst>
                                        </p:cTn>
                                        <p:tgtEl>
                                          <p:spTgt spid="13"/>
                                        </p:tgtEl>
                                        <p:attrNameLst>
                                          <p:attrName>r</p:attrName>
                                        </p:attrNameLst>
                                      </p:cBhvr>
                                    </p:animRot>
                                    <p:animRot by="240000">
                                      <p:cBhvr>
                                        <p:cTn id="20" dur="200" fill="hold">
                                          <p:stCondLst>
                                            <p:cond delay="400"/>
                                          </p:stCondLst>
                                        </p:cTn>
                                        <p:tgtEl>
                                          <p:spTgt spid="13"/>
                                        </p:tgtEl>
                                        <p:attrNameLst>
                                          <p:attrName>r</p:attrName>
                                        </p:attrNameLst>
                                      </p:cBhvr>
                                    </p:animRot>
                                    <p:animRot by="-240000">
                                      <p:cBhvr>
                                        <p:cTn id="21" dur="200" fill="hold">
                                          <p:stCondLst>
                                            <p:cond delay="600"/>
                                          </p:stCondLst>
                                        </p:cTn>
                                        <p:tgtEl>
                                          <p:spTgt spid="13"/>
                                        </p:tgtEl>
                                        <p:attrNameLst>
                                          <p:attrName>r</p:attrName>
                                        </p:attrNameLst>
                                      </p:cBhvr>
                                    </p:animRot>
                                    <p:animRot by="120000">
                                      <p:cBhvr>
                                        <p:cTn id="22" dur="200" fill="hold">
                                          <p:stCondLst>
                                            <p:cond delay="800"/>
                                          </p:stCondLst>
                                        </p:cTn>
                                        <p:tgtEl>
                                          <p:spTgt spid="13"/>
                                        </p:tgtEl>
                                        <p:attrNameLst>
                                          <p:attrName>r</p:attrName>
                                        </p:attrNameLst>
                                      </p:cBhvr>
                                    </p:animRot>
                                  </p:childTnLst>
                                  <p:subTnLst>
                                    <p:audio>
                                      <p:cMediaNode>
                                        <p:cTn display="0" masterRel="sameClick">
                                          <p:stCondLst>
                                            <p:cond evt="begin" delay="0">
                                              <p:tn val="17"/>
                                            </p:cond>
                                          </p:stCondLst>
                                          <p:endCondLst>
                                            <p:cond evt="onStopAudio" delay="0">
                                              <p:tgtEl>
                                                <p:sldTgt/>
                                              </p:tgtEl>
                                            </p:cond>
                                          </p:endCondLst>
                                        </p:cTn>
                                        <p:tgtEl>
                                          <p:sndTgt r:embed="rId5" name="hammer.wav"/>
                                        </p:tgtEl>
                                      </p:cMediaNode>
                                    </p:audio>
                                  </p:subTnLst>
                                </p:cTn>
                              </p:par>
                              <p:par>
                                <p:cTn id="23" presetID="1" presetClass="mediacall" presetSubtype="0" fill="hold" nodeType="withEffect">
                                  <p:stCondLst>
                                    <p:cond delay="0"/>
                                  </p:stCondLst>
                                  <p:childTnLst>
                                    <p:cmd type="call" cmd="playFrom(0.0)">
                                      <p:cBhvr>
                                        <p:cTn id="24" dur="1659" fill="hold"/>
                                        <p:tgtEl>
                                          <p:spTgt spid="2"/>
                                        </p:tgtEl>
                                      </p:cBhvr>
                                    </p:cmd>
                                  </p:childTnLst>
                                </p:cTn>
                              </p:par>
                            </p:childTnLst>
                          </p:cTn>
                        </p:par>
                      </p:childTnLst>
                    </p:cTn>
                  </p:par>
                </p:childTnLst>
              </p:cTn>
              <p:nextCondLst>
                <p:cond evt="onClick" delay="0">
                  <p:tgtEl>
                    <p:spTgt spid="13"/>
                  </p:tgtEl>
                </p:cond>
              </p:nextCondLst>
            </p:seq>
            <p:seq concurrent="1" nextAc="seek">
              <p:cTn id="25" restart="whenNotActive" fill="hold" evtFilter="cancelBubble" nodeType="interactiveSeq">
                <p:stCondLst>
                  <p:cond evt="onClick" delay="0">
                    <p:tgtEl>
                      <p:spTgt spid="12"/>
                    </p:tgtEl>
                  </p:cond>
                </p:stCondLst>
                <p:endSync evt="end" delay="0">
                  <p:rtn val="all"/>
                </p:endSync>
                <p:childTnLst>
                  <p:par>
                    <p:cTn id="26" fill="hold">
                      <p:stCondLst>
                        <p:cond delay="0"/>
                      </p:stCondLst>
                      <p:childTnLst>
                        <p:par>
                          <p:cTn id="27" fill="hold">
                            <p:stCondLst>
                              <p:cond delay="0"/>
                            </p:stCondLst>
                            <p:childTnLst>
                              <p:par>
                                <p:cTn id="28" presetID="32" presetClass="emph" presetSubtype="0" fill="hold" grpId="0" nodeType="clickEffect">
                                  <p:stCondLst>
                                    <p:cond delay="0"/>
                                  </p:stCondLst>
                                  <p:childTnLst>
                                    <p:animRot by="120000">
                                      <p:cBhvr>
                                        <p:cTn id="29" dur="100" fill="hold">
                                          <p:stCondLst>
                                            <p:cond delay="0"/>
                                          </p:stCondLst>
                                        </p:cTn>
                                        <p:tgtEl>
                                          <p:spTgt spid="12"/>
                                        </p:tgtEl>
                                        <p:attrNameLst>
                                          <p:attrName>r</p:attrName>
                                        </p:attrNameLst>
                                      </p:cBhvr>
                                    </p:animRot>
                                    <p:animRot by="-240000">
                                      <p:cBhvr>
                                        <p:cTn id="30" dur="200" fill="hold">
                                          <p:stCondLst>
                                            <p:cond delay="200"/>
                                          </p:stCondLst>
                                        </p:cTn>
                                        <p:tgtEl>
                                          <p:spTgt spid="12"/>
                                        </p:tgtEl>
                                        <p:attrNameLst>
                                          <p:attrName>r</p:attrName>
                                        </p:attrNameLst>
                                      </p:cBhvr>
                                    </p:animRot>
                                    <p:animRot by="240000">
                                      <p:cBhvr>
                                        <p:cTn id="31" dur="200" fill="hold">
                                          <p:stCondLst>
                                            <p:cond delay="400"/>
                                          </p:stCondLst>
                                        </p:cTn>
                                        <p:tgtEl>
                                          <p:spTgt spid="12"/>
                                        </p:tgtEl>
                                        <p:attrNameLst>
                                          <p:attrName>r</p:attrName>
                                        </p:attrNameLst>
                                      </p:cBhvr>
                                    </p:animRot>
                                    <p:animRot by="-240000">
                                      <p:cBhvr>
                                        <p:cTn id="32" dur="200" fill="hold">
                                          <p:stCondLst>
                                            <p:cond delay="600"/>
                                          </p:stCondLst>
                                        </p:cTn>
                                        <p:tgtEl>
                                          <p:spTgt spid="12"/>
                                        </p:tgtEl>
                                        <p:attrNameLst>
                                          <p:attrName>r</p:attrName>
                                        </p:attrNameLst>
                                      </p:cBhvr>
                                    </p:animRot>
                                    <p:animRot by="120000">
                                      <p:cBhvr>
                                        <p:cTn id="33" dur="200" fill="hold">
                                          <p:stCondLst>
                                            <p:cond delay="800"/>
                                          </p:stCondLst>
                                        </p:cTn>
                                        <p:tgtEl>
                                          <p:spTgt spid="12"/>
                                        </p:tgtEl>
                                        <p:attrNameLst>
                                          <p:attrName>r</p:attrName>
                                        </p:attrNameLst>
                                      </p:cBhvr>
                                    </p:animRot>
                                  </p:childTnLst>
                                  <p:subTnLst>
                                    <p:audio>
                                      <p:cMediaNode>
                                        <p:cTn display="0" masterRel="sameClick">
                                          <p:stCondLst>
                                            <p:cond evt="begin" delay="0">
                                              <p:tn val="28"/>
                                            </p:cond>
                                          </p:stCondLst>
                                          <p:endCondLst>
                                            <p:cond evt="onStopAudio" delay="0">
                                              <p:tgtEl>
                                                <p:sldTgt/>
                                              </p:tgtEl>
                                            </p:cond>
                                          </p:endCondLst>
                                        </p:cTn>
                                        <p:tgtEl>
                                          <p:sndTgt r:embed="rId5" name="hammer.wav"/>
                                        </p:tgtEl>
                                      </p:cMediaNode>
                                    </p:audio>
                                  </p:subTnLst>
                                </p:cTn>
                              </p:par>
                              <p:par>
                                <p:cTn id="34" presetID="1" presetClass="mediacall" presetSubtype="0" fill="hold" nodeType="withEffect">
                                  <p:stCondLst>
                                    <p:cond delay="0"/>
                                  </p:stCondLst>
                                  <p:childTnLst>
                                    <p:cmd type="call" cmd="playFrom(0.0)">
                                      <p:cBhvr>
                                        <p:cTn id="35" dur="1659" fill="hold"/>
                                        <p:tgtEl>
                                          <p:spTgt spid="2"/>
                                        </p:tgtEl>
                                      </p:cBhvr>
                                    </p:cmd>
                                  </p:childTnLst>
                                </p:cTn>
                              </p:par>
                            </p:childTnLst>
                          </p:cTn>
                        </p:par>
                      </p:childTnLst>
                    </p:cTn>
                  </p:par>
                </p:childTnLst>
              </p:cTn>
              <p:nextCondLst>
                <p:cond evt="onClick" delay="0">
                  <p:tgtEl>
                    <p:spTgt spid="12"/>
                  </p:tgtEl>
                </p:cond>
              </p:nextCondLst>
            </p:seq>
            <p:seq concurrent="1" nextAc="seek">
              <p:cTn id="36" restart="whenNotActive" fill="hold" evtFilter="cancelBubble" nodeType="interactiveSeq">
                <p:stCondLst>
                  <p:cond evt="onClick" delay="0">
                    <p:tgtEl>
                      <p:spTgt spid="10"/>
                    </p:tgtEl>
                  </p:cond>
                </p:stCondLst>
                <p:endSync evt="end" delay="0">
                  <p:rtn val="all"/>
                </p:endSync>
                <p:childTnLst>
                  <p:par>
                    <p:cTn id="37" fill="hold">
                      <p:stCondLst>
                        <p:cond delay="0"/>
                      </p:stCondLst>
                      <p:childTnLst>
                        <p:par>
                          <p:cTn id="38" fill="hold">
                            <p:stCondLst>
                              <p:cond delay="0"/>
                            </p:stCondLst>
                            <p:childTnLst>
                              <p:par>
                                <p:cTn id="39" presetID="42" presetClass="path" presetSubtype="0" accel="50000" decel="50000" fill="hold" grpId="0" nodeType="clickEffect">
                                  <p:stCondLst>
                                    <p:cond delay="0"/>
                                  </p:stCondLst>
                                  <p:childTnLst>
                                    <p:animMotion origin="layout" path="M -2.77778E-6 1.42107E-7 L -0.34132 0.23571 " pathEditMode="relative" rAng="0" ptsTypes="AA">
                                      <p:cBhvr>
                                        <p:cTn id="40" dur="2000" fill="hold"/>
                                        <p:tgtEl>
                                          <p:spTgt spid="10"/>
                                        </p:tgtEl>
                                        <p:attrNameLst>
                                          <p:attrName>ppt_x</p:attrName>
                                          <p:attrName>ppt_y</p:attrName>
                                        </p:attrNameLst>
                                      </p:cBhvr>
                                      <p:rCtr x="-17066" y="11770"/>
                                    </p:animMotion>
                                  </p:childTnLst>
                                  <p:subTnLst>
                                    <p:audio>
                                      <p:cMediaNode vol="100000">
                                        <p:cTn display="0" masterRel="sameClick">
                                          <p:stCondLst>
                                            <p:cond evt="begin" delay="0">
                                              <p:tn val="39"/>
                                            </p:cond>
                                          </p:stCondLst>
                                          <p:endCondLst>
                                            <p:cond evt="onStopAudio" delay="0">
                                              <p:tgtEl>
                                                <p:sldTgt/>
                                              </p:tgtEl>
                                            </p:cond>
                                          </p:endCondLst>
                                        </p:cTn>
                                        <p:tgtEl>
                                          <p:sndTgt r:embed="rId6" name="applause.wav"/>
                                        </p:tgtEl>
                                      </p:cMediaNode>
                                    </p:audio>
                                  </p:subTnLst>
                                </p:cTn>
                              </p:par>
                            </p:childTnLst>
                          </p:cTn>
                        </p:par>
                      </p:childTnLst>
                    </p:cTn>
                  </p:par>
                </p:childTnLst>
              </p:cTn>
              <p:nextCondLst>
                <p:cond evt="onClick" delay="0">
                  <p:tgtEl>
                    <p:spTgt spid="10"/>
                  </p:tgtEl>
                </p:cond>
              </p:nextCondLst>
            </p:seq>
            <p:audio>
              <p:cMediaNode vol="100000">
                <p:cTn id="41" fill="hold" display="0">
                  <p:stCondLst>
                    <p:cond delay="indefinite"/>
                  </p:stCondLst>
                  <p:endCondLst>
                    <p:cond evt="onStopAudio" delay="0">
                      <p:tgtEl>
                        <p:sldTgt/>
                      </p:tgtEl>
                    </p:cond>
                  </p:endCondLst>
                </p:cTn>
                <p:tgtEl>
                  <p:spTgt spid="2"/>
                </p:tgtEl>
              </p:cMediaNode>
            </p:audio>
          </p:childTnLst>
        </p:cTn>
      </p:par>
    </p:tnLst>
    <p:bldLst>
      <p:bldP spid="12" grpId="0" animBg="1"/>
      <p:bldP spid="13" grpId="0" animBg="1"/>
      <p:bldP spid="10" grpId="0" animBg="1"/>
      <p:bldP spid="15" grpId="0"/>
      <p:bldP spid="1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mp4">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1981200" y="140605"/>
            <a:ext cx="5257800" cy="5257800"/>
          </a:xfrm>
        </p:spPr>
      </p:pic>
    </p:spTree>
    <p:extLst>
      <p:ext uri="{BB962C8B-B14F-4D97-AF65-F5344CB8AC3E}">
        <p14:creationId xmlns:p14="http://schemas.microsoft.com/office/powerpoint/2010/main" val="260307591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vol="80000">
                <p:cTn id="7" fill="hold" display="0">
                  <p:stCondLst>
                    <p:cond delay="indefinite"/>
                  </p:stCondLst>
                </p:cTn>
                <p:tgtEl>
                  <p:spTgt spid="3"/>
                </p:tgtEl>
              </p:cMediaNode>
            </p:vide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6700" y="1214995"/>
            <a:ext cx="8724900" cy="2271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Rectangle 14"/>
          <p:cNvSpPr/>
          <p:nvPr/>
        </p:nvSpPr>
        <p:spPr>
          <a:xfrm>
            <a:off x="840012" y="1704785"/>
            <a:ext cx="9067800" cy="630942"/>
          </a:xfrm>
          <a:prstGeom prst="rect">
            <a:avLst/>
          </a:prstGeom>
        </p:spPr>
        <p:txBody>
          <a:bodyPr wrap="square">
            <a:spAutoFit/>
          </a:bodyPr>
          <a:lstStyle/>
          <a:p>
            <a:pPr algn="just"/>
            <a:r>
              <a:rPr lang="vi-VN" sz="3500" b="1" dirty="0">
                <a:solidFill>
                  <a:srgbClr val="7030A0"/>
                </a:solidFill>
                <a:latin typeface="HP001 5 hàng" pitchFamily="34" charset="0"/>
              </a:rPr>
              <a:t>Khi ở </a:t>
            </a:r>
            <a:r>
              <a:rPr lang="el-GR" sz="3500" b="1" dirty="0">
                <a:solidFill>
                  <a:srgbClr val="7030A0"/>
                </a:solidFill>
                <a:latin typeface="HP001 5 hàng" pitchFamily="34" charset="0"/>
              </a:rPr>
              <a:t>η</a:t>
            </a:r>
            <a:r>
              <a:rPr lang="vi-VN" sz="3500" b="1" dirty="0">
                <a:solidFill>
                  <a:srgbClr val="7030A0"/>
                </a:solidFill>
                <a:latin typeface="HP001 5 hàng" pitchFamily="34" charset="0"/>
              </a:rPr>
              <a:t>à jŎ jì</a:t>
            </a:r>
            <a:r>
              <a:rPr lang="el-GR" sz="3500" b="1" dirty="0">
                <a:solidFill>
                  <a:srgbClr val="7030A0"/>
                </a:solidFill>
                <a:latin typeface="HP001 5 hàng" pitchFamily="34" charset="0"/>
              </a:rPr>
              <a:t>ζ, </a:t>
            </a:r>
            <a:r>
              <a:rPr lang="vi-VN" sz="3500" b="1" dirty="0">
                <a:solidFill>
                  <a:srgbClr val="7030A0"/>
                </a:solidFill>
                <a:latin typeface="HP001 5 hàng" pitchFamily="34" charset="0"/>
              </a:rPr>
              <a:t>em </a:t>
            </a:r>
            <a:r>
              <a:rPr lang="el-GR" sz="3500" b="1" dirty="0">
                <a:solidFill>
                  <a:srgbClr val="7030A0"/>
                </a:solidFill>
                <a:latin typeface="HP001 5 hàng" pitchFamily="34" charset="0"/>
              </a:rPr>
              <a:t>δ</a:t>
            </a:r>
            <a:r>
              <a:rPr lang="vi-VN" sz="3500" b="1" dirty="0">
                <a:solidFill>
                  <a:srgbClr val="7030A0"/>
                </a:solidFill>
                <a:latin typeface="HP001 5 hàng" pitchFamily="34" charset="0"/>
              </a:rPr>
              <a:t>Ūg đư</a:t>
            </a:r>
            <a:r>
              <a:rPr lang="el-GR" sz="3500" b="1" dirty="0" smtClean="0">
                <a:solidFill>
                  <a:srgbClr val="7030A0"/>
                </a:solidFill>
                <a:latin typeface="HP001 5 hàng" pitchFamily="34" charset="0"/>
              </a:rPr>
              <a:t>ϑ</a:t>
            </a:r>
            <a:endParaRPr lang="en-US" sz="3500" b="1" dirty="0">
              <a:solidFill>
                <a:srgbClr val="7030A0"/>
              </a:solidFill>
              <a:latin typeface="HP001 4 hàng" pitchFamily="34" charset="0"/>
            </a:endParaRPr>
          </a:p>
        </p:txBody>
      </p:sp>
      <p:pic>
        <p:nvPicPr>
          <p:cNvPr id="2" name="Hieu-ung-am-thanh-oh-nooo-www_nhacchuongvui_com.mp3">
            <a:hlinkClick r:id="" action="ppaction://media"/>
          </p:cNvPr>
          <p:cNvPicPr>
            <a:picLocks noChangeAspect="1"/>
          </p:cNvPicPr>
          <p:nvPr>
            <a:audioFile r:link="rId1"/>
            <p:extLst>
              <p:ext uri="{DAA4B4D4-6D71-4841-9C94-3DE7FCFB9230}">
                <p14:media xmlns:p14="http://schemas.microsoft.com/office/powerpoint/2010/main" r:embed="rId2">
                  <p14:trim end="1213.8521"/>
                </p14:media>
              </p:ext>
            </p:extLst>
          </p:nvPr>
        </p:nvPicPr>
        <p:blipFill>
          <a:blip r:embed="rId6"/>
          <a:stretch>
            <a:fillRect/>
          </a:stretch>
        </p:blipFill>
        <p:spPr>
          <a:xfrm>
            <a:off x="9907812" y="-966748"/>
            <a:ext cx="609600" cy="609600"/>
          </a:xfrm>
          <a:prstGeom prst="rect">
            <a:avLst/>
          </a:prstGeom>
        </p:spPr>
      </p:pic>
      <p:sp>
        <p:nvSpPr>
          <p:cNvPr id="18" name="Rectangle 17"/>
          <p:cNvSpPr/>
          <p:nvPr/>
        </p:nvSpPr>
        <p:spPr>
          <a:xfrm>
            <a:off x="215898" y="2379269"/>
            <a:ext cx="9067800" cy="630942"/>
          </a:xfrm>
          <a:prstGeom prst="rect">
            <a:avLst/>
          </a:prstGeom>
        </p:spPr>
        <p:txBody>
          <a:bodyPr wrap="square">
            <a:spAutoFit/>
          </a:bodyPr>
          <a:lstStyle/>
          <a:p>
            <a:pPr algn="just"/>
            <a:r>
              <a:rPr lang="vi-VN" sz="3500" b="1">
                <a:solidFill>
                  <a:srgbClr val="7030A0"/>
                </a:solidFill>
                <a:latin typeface="HP001 5 hàng" pitchFamily="34" charset="0"/>
              </a:rPr>
              <a:t>jở cửa </a:t>
            </a:r>
            <a:r>
              <a:rPr lang="el-GR" sz="3500" b="1">
                <a:solidFill>
                  <a:srgbClr val="7030A0"/>
                </a:solidFill>
                <a:latin typeface="HP001 5 hàng" pitchFamily="34" charset="0"/>
              </a:rPr>
              <a:t>ε</a:t>
            </a:r>
            <a:r>
              <a:rPr lang="vi-VN" sz="3500" b="1">
                <a:solidFill>
                  <a:srgbClr val="7030A0"/>
                </a:solidFill>
                <a:latin typeface="HP001 5 hàng" pitchFamily="34" charset="0"/>
              </a:rPr>
              <a:t>o wgưƟ </a:t>
            </a:r>
            <a:r>
              <a:rPr lang="vi-VN" sz="3500" b="1" smtClean="0">
                <a:solidFill>
                  <a:srgbClr val="7030A0"/>
                </a:solidFill>
                <a:latin typeface="HP001 5 hàng" pitchFamily="34" charset="0"/>
              </a:rPr>
              <a:t>lạ</a:t>
            </a:r>
            <a:r>
              <a:rPr lang="en-US" sz="3500" b="1" smtClean="0">
                <a:solidFill>
                  <a:srgbClr val="7030A0"/>
                </a:solidFill>
                <a:latin typeface="HP001 5 hàng" pitchFamily="34" charset="0"/>
              </a:rPr>
              <a:t>.</a:t>
            </a:r>
            <a:endParaRPr lang="en-US" sz="3500" b="1">
              <a:solidFill>
                <a:srgbClr val="7030A0"/>
              </a:solidFill>
              <a:latin typeface="HP001 4 hàng" pitchFamily="34" charset="0"/>
            </a:endParaRPr>
          </a:p>
        </p:txBody>
      </p:sp>
    </p:spTree>
    <p:extLst>
      <p:ext uri="{BB962C8B-B14F-4D97-AF65-F5344CB8AC3E}">
        <p14:creationId xmlns:p14="http://schemas.microsoft.com/office/powerpoint/2010/main" val="4010985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500"/>
                                        <p:tgtEl>
                                          <p:spTgt spid="18"/>
                                        </p:tgtEl>
                                      </p:cBhvr>
                                    </p:animEffect>
                                  </p:childTnLst>
                                </p:cTn>
                              </p:par>
                              <p:par>
                                <p:cTn id="14" presetID="1" presetClass="mediacall" presetSubtype="0" fill="hold" nodeType="withEffect">
                                  <p:stCondLst>
                                    <p:cond delay="0"/>
                                  </p:stCondLst>
                                  <p:childTnLst>
                                    <p:cmd type="call" cmd="playFrom(0.0)">
                                      <p:cBhvr>
                                        <p:cTn id="15" dur="1659" fill="hold"/>
                                        <p:tgtEl>
                                          <p:spTgt spid="2"/>
                                        </p:tgtEl>
                                      </p:cBhvr>
                                    </p:cmd>
                                  </p:childTnLst>
                                </p:cTn>
                              </p:par>
                              <p:par>
                                <p:cTn id="16" presetID="1" presetClass="mediacall" presetSubtype="0" fill="hold" nodeType="withEffect">
                                  <p:stCondLst>
                                    <p:cond delay="0"/>
                                  </p:stCondLst>
                                  <p:childTnLst>
                                    <p:cmd type="call" cmd="playFrom(0.0)">
                                      <p:cBhvr>
                                        <p:cTn id="17" dur="1659"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100000">
                <p:cTn id="18" fill="hold" display="0">
                  <p:stCondLst>
                    <p:cond delay="indefinite"/>
                  </p:stCondLst>
                  <p:endCondLst>
                    <p:cond evt="onStopAudio" delay="0">
                      <p:tgtEl>
                        <p:sldTgt/>
                      </p:tgtEl>
                    </p:cond>
                  </p:endCondLst>
                </p:cTn>
                <p:tgtEl>
                  <p:spTgt spid="2"/>
                </p:tgtEl>
              </p:cMediaNode>
            </p:audio>
          </p:childTnLst>
        </p:cTn>
      </p:par>
    </p:tnLst>
    <p:bldLst>
      <p:bldP spid="15" grpId="0"/>
      <p:bldP spid="1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16166" y="140752"/>
            <a:ext cx="609600" cy="6096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bg1"/>
                </a:solidFill>
                <a:latin typeface="Arial Rounded MT Bold" pitchFamily="34" charset="0"/>
                <a:cs typeface="Times New Roman" pitchFamily="18" charset="0"/>
              </a:rPr>
              <a:t>6</a:t>
            </a:r>
            <a:endParaRPr lang="en-US" sz="2800" b="1">
              <a:solidFill>
                <a:schemeClr val="bg1"/>
              </a:solidFill>
              <a:latin typeface="Arial Rounded MT Bold" pitchFamily="34" charset="0"/>
              <a:cs typeface="Times New Roman" pitchFamily="18" charset="0"/>
            </a:endParaRPr>
          </a:p>
        </p:txBody>
      </p:sp>
      <p:sp>
        <p:nvSpPr>
          <p:cNvPr id="3" name="TextBox 2"/>
          <p:cNvSpPr txBox="1"/>
          <p:nvPr/>
        </p:nvSpPr>
        <p:spPr>
          <a:xfrm>
            <a:off x="643084" y="140866"/>
            <a:ext cx="8094518" cy="954095"/>
          </a:xfrm>
          <a:prstGeom prst="rect">
            <a:avLst/>
          </a:prstGeom>
          <a:noFill/>
        </p:spPr>
        <p:txBody>
          <a:bodyPr wrap="square" lIns="91428" tIns="45714" rIns="91428" bIns="45714" rtlCol="0">
            <a:spAutoFit/>
          </a:bodyPr>
          <a:lstStyle/>
          <a:p>
            <a:pPr algn="just"/>
            <a:r>
              <a:rPr lang="en-US" sz="2800" b="1" smtClean="0">
                <a:latin typeface="Arial" pitchFamily="34" charset="0"/>
                <a:ea typeface="Arial-Rounded" pitchFamily="34" charset="0"/>
                <a:cs typeface="Arial" pitchFamily="34" charset="0"/>
              </a:rPr>
              <a:t>Quan sát tranh và kể lại câu chuyện </a:t>
            </a:r>
            <a:r>
              <a:rPr lang="en-US" sz="2800" b="1" i="1" smtClean="0">
                <a:latin typeface="Arial" pitchFamily="34" charset="0"/>
                <a:ea typeface="Arial-Rounded" pitchFamily="34" charset="0"/>
                <a:cs typeface="Arial" pitchFamily="34" charset="0"/>
              </a:rPr>
              <a:t>Khi mẹ vắng nhà</a:t>
            </a:r>
            <a:endParaRPr lang="en-US" sz="2800" b="1">
              <a:latin typeface="Arial" pitchFamily="34" charset="0"/>
              <a:ea typeface="Arial-Rounded" pitchFamily="34" charset="0"/>
              <a:cs typeface="Arial" pitchFamily="34" charset="0"/>
            </a:endParaRP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0119" t="32540" r="29722" b="29687"/>
          <a:stretch/>
        </p:blipFill>
        <p:spPr bwMode="auto">
          <a:xfrm>
            <a:off x="1295400" y="1088611"/>
            <a:ext cx="6539074" cy="3457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xtBox 17"/>
          <p:cNvSpPr txBox="1"/>
          <p:nvPr/>
        </p:nvSpPr>
        <p:spPr>
          <a:xfrm>
            <a:off x="838200" y="4556792"/>
            <a:ext cx="4077277" cy="461653"/>
          </a:xfrm>
          <a:prstGeom prst="rect">
            <a:avLst/>
          </a:prstGeom>
          <a:noFill/>
        </p:spPr>
        <p:txBody>
          <a:bodyPr wrap="square" lIns="91428" tIns="45714" rIns="91428" bIns="45714" rtlCol="0">
            <a:spAutoFit/>
          </a:bodyPr>
          <a:lstStyle/>
          <a:p>
            <a:pPr algn="ctr"/>
            <a:r>
              <a:rPr lang="en-US" sz="2400" smtClean="0">
                <a:latin typeface="Arial" pitchFamily="34" charset="0"/>
                <a:ea typeface="Arial-Rounded" pitchFamily="34" charset="0"/>
                <a:cs typeface="Arial" pitchFamily="34" charset="0"/>
              </a:rPr>
              <a:t>Trong khu rừng nọ (…)</a:t>
            </a:r>
            <a:endParaRPr lang="en-US" sz="2400">
              <a:latin typeface="Arial" pitchFamily="34" charset="0"/>
              <a:ea typeface="Arial-Rounded" pitchFamily="34" charset="0"/>
              <a:cs typeface="Arial" pitchFamily="34" charset="0"/>
            </a:endParaRPr>
          </a:p>
        </p:txBody>
      </p:sp>
      <p:sp>
        <p:nvSpPr>
          <p:cNvPr id="19" name="TextBox 18"/>
          <p:cNvSpPr txBox="1"/>
          <p:nvPr/>
        </p:nvSpPr>
        <p:spPr>
          <a:xfrm>
            <a:off x="4152323" y="4556791"/>
            <a:ext cx="4077277" cy="461653"/>
          </a:xfrm>
          <a:prstGeom prst="rect">
            <a:avLst/>
          </a:prstGeom>
          <a:noFill/>
        </p:spPr>
        <p:txBody>
          <a:bodyPr wrap="square" lIns="91428" tIns="45714" rIns="91428" bIns="45714" rtlCol="0">
            <a:spAutoFit/>
          </a:bodyPr>
          <a:lstStyle/>
          <a:p>
            <a:pPr algn="ctr"/>
            <a:r>
              <a:rPr lang="en-US" sz="2400" smtClean="0">
                <a:latin typeface="Arial" pitchFamily="34" charset="0"/>
                <a:ea typeface="Arial-Rounded" pitchFamily="34" charset="0"/>
                <a:cs typeface="Arial" pitchFamily="34" charset="0"/>
              </a:rPr>
              <a:t>Một con sói (…)</a:t>
            </a:r>
            <a:endParaRPr lang="en-US" sz="2400">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39444579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16166" y="140752"/>
            <a:ext cx="609600" cy="6096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bg1"/>
                </a:solidFill>
                <a:latin typeface="Arial Rounded MT Bold" pitchFamily="34" charset="0"/>
                <a:cs typeface="Times New Roman" pitchFamily="18" charset="0"/>
              </a:rPr>
              <a:t>6</a:t>
            </a:r>
            <a:endParaRPr lang="en-US" sz="2800" b="1">
              <a:solidFill>
                <a:schemeClr val="bg1"/>
              </a:solidFill>
              <a:latin typeface="Arial Rounded MT Bold" pitchFamily="34" charset="0"/>
              <a:cs typeface="Times New Roman" pitchFamily="18" charset="0"/>
            </a:endParaRPr>
          </a:p>
        </p:txBody>
      </p:sp>
      <p:sp>
        <p:nvSpPr>
          <p:cNvPr id="3" name="TextBox 2"/>
          <p:cNvSpPr txBox="1"/>
          <p:nvPr/>
        </p:nvSpPr>
        <p:spPr>
          <a:xfrm>
            <a:off x="643084" y="140866"/>
            <a:ext cx="8094518" cy="954095"/>
          </a:xfrm>
          <a:prstGeom prst="rect">
            <a:avLst/>
          </a:prstGeom>
          <a:noFill/>
        </p:spPr>
        <p:txBody>
          <a:bodyPr wrap="square" lIns="91428" tIns="45714" rIns="91428" bIns="45714" rtlCol="0">
            <a:spAutoFit/>
          </a:bodyPr>
          <a:lstStyle/>
          <a:p>
            <a:pPr algn="just"/>
            <a:r>
              <a:rPr lang="en-US" sz="2800" b="1" smtClean="0">
                <a:latin typeface="Arial" pitchFamily="34" charset="0"/>
                <a:ea typeface="Arial-Rounded" pitchFamily="34" charset="0"/>
                <a:cs typeface="Arial" pitchFamily="34" charset="0"/>
              </a:rPr>
              <a:t>Quan sát tranh và kể lại câu chuyện </a:t>
            </a:r>
            <a:r>
              <a:rPr lang="en-US" sz="2800" b="1" i="1" smtClean="0">
                <a:latin typeface="Arial" pitchFamily="34" charset="0"/>
                <a:ea typeface="Arial-Rounded" pitchFamily="34" charset="0"/>
                <a:cs typeface="Arial" pitchFamily="34" charset="0"/>
              </a:rPr>
              <a:t>Khi mẹ vắng nhà</a:t>
            </a:r>
            <a:endParaRPr lang="en-US" sz="2800" b="1">
              <a:latin typeface="Arial" pitchFamily="34" charset="0"/>
              <a:ea typeface="Arial-Rounded" pitchFamily="34" charset="0"/>
              <a:cs typeface="Arial" pitchFamily="34" charset="0"/>
            </a:endParaRPr>
          </a:p>
        </p:txBody>
      </p:sp>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0590" t="25101" r="30143" b="35751"/>
          <a:stretch/>
        </p:blipFill>
        <p:spPr bwMode="auto">
          <a:xfrm>
            <a:off x="1371600" y="1063210"/>
            <a:ext cx="6429832" cy="3604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838200" y="4556792"/>
            <a:ext cx="4077277" cy="461653"/>
          </a:xfrm>
          <a:prstGeom prst="rect">
            <a:avLst/>
          </a:prstGeom>
          <a:noFill/>
        </p:spPr>
        <p:txBody>
          <a:bodyPr wrap="square" lIns="91428" tIns="45714" rIns="91428" bIns="45714" rtlCol="0">
            <a:spAutoFit/>
          </a:bodyPr>
          <a:lstStyle/>
          <a:p>
            <a:pPr algn="ctr"/>
            <a:r>
              <a:rPr lang="en-US" sz="2400" smtClean="0">
                <a:latin typeface="Arial" pitchFamily="34" charset="0"/>
                <a:ea typeface="Arial-Rounded" pitchFamily="34" charset="0"/>
                <a:cs typeface="Arial" pitchFamily="34" charset="0"/>
              </a:rPr>
              <a:t>Nhớ lời mẹ (…)</a:t>
            </a:r>
            <a:endParaRPr lang="en-US" sz="2400">
              <a:latin typeface="Arial" pitchFamily="34" charset="0"/>
              <a:ea typeface="Arial-Rounded" pitchFamily="34" charset="0"/>
              <a:cs typeface="Arial" pitchFamily="34" charset="0"/>
            </a:endParaRPr>
          </a:p>
        </p:txBody>
      </p:sp>
      <p:sp>
        <p:nvSpPr>
          <p:cNvPr id="7" name="TextBox 6"/>
          <p:cNvSpPr txBox="1"/>
          <p:nvPr/>
        </p:nvSpPr>
        <p:spPr>
          <a:xfrm>
            <a:off x="4228523" y="4556791"/>
            <a:ext cx="4077277" cy="461653"/>
          </a:xfrm>
          <a:prstGeom prst="rect">
            <a:avLst/>
          </a:prstGeom>
          <a:noFill/>
        </p:spPr>
        <p:txBody>
          <a:bodyPr wrap="square" lIns="91428" tIns="45714" rIns="91428" bIns="45714" rtlCol="0">
            <a:spAutoFit/>
          </a:bodyPr>
          <a:lstStyle/>
          <a:p>
            <a:pPr algn="ctr"/>
            <a:r>
              <a:rPr lang="en-US" sz="2400" smtClean="0">
                <a:latin typeface="Arial" pitchFamily="34" charset="0"/>
                <a:ea typeface="Arial-Rounded" pitchFamily="34" charset="0"/>
                <a:cs typeface="Arial" pitchFamily="34" charset="0"/>
              </a:rPr>
              <a:t>Nghe đúng tiếng mẹ (…)</a:t>
            </a:r>
            <a:endParaRPr lang="en-US" sz="2400">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35861072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p:cNvSpPr txBox="1"/>
          <p:nvPr/>
        </p:nvSpPr>
        <p:spPr>
          <a:xfrm>
            <a:off x="1179281" y="4431803"/>
            <a:ext cx="6918037" cy="523208"/>
          </a:xfrm>
          <a:prstGeom prst="rect">
            <a:avLst/>
          </a:prstGeom>
          <a:solidFill>
            <a:schemeClr val="bg1"/>
          </a:solidFill>
        </p:spPr>
        <p:txBody>
          <a:bodyPr wrap="square" lIns="91428" tIns="45714" rIns="91428" bIns="45714" rtlCol="0">
            <a:spAutoFit/>
          </a:bodyPr>
          <a:lstStyle/>
          <a:p>
            <a:pPr algn="ctr"/>
            <a:r>
              <a:rPr lang="en-US" sz="2800" b="1" smtClean="0">
                <a:latin typeface="Arial" pitchFamily="34" charset="0"/>
                <a:ea typeface="Arial-Rounded" pitchFamily="34" charset="0"/>
                <a:cs typeface="Arial" pitchFamily="34" charset="0"/>
              </a:rPr>
              <a:t>Đoạn trên có mấy câu?</a:t>
            </a:r>
            <a:endParaRPr lang="en-US" sz="2800" b="1">
              <a:latin typeface="Arial" pitchFamily="34" charset="0"/>
              <a:ea typeface="Arial-Rounded" pitchFamily="34" charset="0"/>
              <a:cs typeface="Arial" pitchFamily="34" charset="0"/>
            </a:endParaRPr>
          </a:p>
        </p:txBody>
      </p:sp>
      <p:grpSp>
        <p:nvGrpSpPr>
          <p:cNvPr id="2" name="Group 1"/>
          <p:cNvGrpSpPr/>
          <p:nvPr/>
        </p:nvGrpSpPr>
        <p:grpSpPr>
          <a:xfrm>
            <a:off x="117764" y="1353355"/>
            <a:ext cx="8873836" cy="2589995"/>
            <a:chOff x="744680" y="1657350"/>
            <a:chExt cx="7809345" cy="2705100"/>
          </a:xfrm>
        </p:grpSpPr>
        <p:sp>
          <p:nvSpPr>
            <p:cNvPr id="3" name="Rectangle 2"/>
            <p:cNvSpPr/>
            <p:nvPr/>
          </p:nvSpPr>
          <p:spPr>
            <a:xfrm>
              <a:off x="744680" y="1657350"/>
              <a:ext cx="7809345" cy="2705100"/>
            </a:xfrm>
            <a:custGeom>
              <a:avLst/>
              <a:gdLst>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0 w 7809345"/>
                <a:gd name="connsiteY4"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47 w 7809392"/>
                <a:gd name="connsiteY0" fmla="*/ 0 h 2895600"/>
                <a:gd name="connsiteX1" fmla="*/ 7809392 w 7809392"/>
                <a:gd name="connsiteY1" fmla="*/ 0 h 2895600"/>
                <a:gd name="connsiteX2" fmla="*/ 7809392 w 7809392"/>
                <a:gd name="connsiteY2" fmla="*/ 2895600 h 2895600"/>
                <a:gd name="connsiteX3" fmla="*/ 47 w 7809392"/>
                <a:gd name="connsiteY3" fmla="*/ 2895600 h 2895600"/>
                <a:gd name="connsiteX4" fmla="*/ 144366 w 7809392"/>
                <a:gd name="connsiteY4" fmla="*/ 628650 h 2895600"/>
                <a:gd name="connsiteX5" fmla="*/ 47 w 7809392"/>
                <a:gd name="connsiteY5" fmla="*/ 0 h 2895600"/>
                <a:gd name="connsiteX0" fmla="*/ 47 w 7809392"/>
                <a:gd name="connsiteY0" fmla="*/ 0 h 2895600"/>
                <a:gd name="connsiteX1" fmla="*/ 7809392 w 7809392"/>
                <a:gd name="connsiteY1" fmla="*/ 0 h 2895600"/>
                <a:gd name="connsiteX2" fmla="*/ 7809392 w 7809392"/>
                <a:gd name="connsiteY2" fmla="*/ 2895600 h 2895600"/>
                <a:gd name="connsiteX3" fmla="*/ 47 w 7809392"/>
                <a:gd name="connsiteY3" fmla="*/ 2895600 h 2895600"/>
                <a:gd name="connsiteX4" fmla="*/ 144366 w 7809392"/>
                <a:gd name="connsiteY4" fmla="*/ 793750 h 2895600"/>
                <a:gd name="connsiteX5" fmla="*/ 47 w 7809392"/>
                <a:gd name="connsiteY5" fmla="*/ 0 h 2895600"/>
                <a:gd name="connsiteX0" fmla="*/ 72 w 7809417"/>
                <a:gd name="connsiteY0" fmla="*/ 0 h 2895600"/>
                <a:gd name="connsiteX1" fmla="*/ 7809417 w 7809417"/>
                <a:gd name="connsiteY1" fmla="*/ 0 h 2895600"/>
                <a:gd name="connsiteX2" fmla="*/ 7809417 w 7809417"/>
                <a:gd name="connsiteY2" fmla="*/ 2895600 h 2895600"/>
                <a:gd name="connsiteX3" fmla="*/ 72 w 7809417"/>
                <a:gd name="connsiteY3" fmla="*/ 2895600 h 2895600"/>
                <a:gd name="connsiteX4" fmla="*/ 106291 w 7809417"/>
                <a:gd name="connsiteY4" fmla="*/ 793750 h 2895600"/>
                <a:gd name="connsiteX5" fmla="*/ 72 w 7809417"/>
                <a:gd name="connsiteY5" fmla="*/ 0 h 2895600"/>
                <a:gd name="connsiteX0" fmla="*/ 555703 w 8365048"/>
                <a:gd name="connsiteY0" fmla="*/ 0 h 2895600"/>
                <a:gd name="connsiteX1" fmla="*/ 8365048 w 8365048"/>
                <a:gd name="connsiteY1" fmla="*/ 0 h 2895600"/>
                <a:gd name="connsiteX2" fmla="*/ 8365048 w 8365048"/>
                <a:gd name="connsiteY2" fmla="*/ 2895600 h 2895600"/>
                <a:gd name="connsiteX3" fmla="*/ 555703 w 8365048"/>
                <a:gd name="connsiteY3" fmla="*/ 2895600 h 2895600"/>
                <a:gd name="connsiteX4" fmla="*/ 649223 w 8365048"/>
                <a:gd name="connsiteY4" fmla="*/ 1670050 h 2895600"/>
                <a:gd name="connsiteX5" fmla="*/ 661922 w 8365048"/>
                <a:gd name="connsiteY5" fmla="*/ 793750 h 2895600"/>
                <a:gd name="connsiteX6" fmla="*/ 555703 w 8365048"/>
                <a:gd name="connsiteY6" fmla="*/ 0 h 2895600"/>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93520 w 7809345"/>
                <a:gd name="connsiteY4" fmla="*/ 1670050 h 2895600"/>
                <a:gd name="connsiteX5" fmla="*/ 106219 w 7809345"/>
                <a:gd name="connsiteY5" fmla="*/ 793750 h 2895600"/>
                <a:gd name="connsiteX6" fmla="*/ 0 w 7809345"/>
                <a:gd name="connsiteY6" fmla="*/ 0 h 2895600"/>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118920 w 7809345"/>
                <a:gd name="connsiteY4" fmla="*/ 1720850 h 2895600"/>
                <a:gd name="connsiteX5" fmla="*/ 106219 w 7809345"/>
                <a:gd name="connsiteY5" fmla="*/ 793750 h 2895600"/>
                <a:gd name="connsiteX6" fmla="*/ 0 w 7809345"/>
                <a:gd name="connsiteY6" fmla="*/ 0 h 2895600"/>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118920 w 7809345"/>
                <a:gd name="connsiteY4" fmla="*/ 1720850 h 2895600"/>
                <a:gd name="connsiteX5" fmla="*/ 131619 w 7809345"/>
                <a:gd name="connsiteY5" fmla="*/ 806450 h 2895600"/>
                <a:gd name="connsiteX6" fmla="*/ 0 w 7809345"/>
                <a:gd name="connsiteY6" fmla="*/ 0 h 289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09345" h="2895600">
                  <a:moveTo>
                    <a:pt x="0" y="0"/>
                  </a:moveTo>
                  <a:lnTo>
                    <a:pt x="7809345" y="0"/>
                  </a:lnTo>
                  <a:lnTo>
                    <a:pt x="7809345" y="2895600"/>
                  </a:lnTo>
                  <a:lnTo>
                    <a:pt x="0" y="2895600"/>
                  </a:lnTo>
                  <a:cubicBezTo>
                    <a:pt x="77163" y="2176992"/>
                    <a:pt x="101217" y="2071158"/>
                    <a:pt x="118920" y="1720850"/>
                  </a:cubicBezTo>
                  <a:cubicBezTo>
                    <a:pt x="136623" y="1370542"/>
                    <a:pt x="138739" y="1078442"/>
                    <a:pt x="131619" y="806450"/>
                  </a:cubicBezTo>
                  <a:cubicBezTo>
                    <a:pt x="108913" y="558800"/>
                    <a:pt x="48106" y="209550"/>
                    <a:pt x="0" y="0"/>
                  </a:cubicBezTo>
                  <a:close/>
                </a:path>
              </a:pathLst>
            </a:custGeom>
            <a:solidFill>
              <a:srgbClr val="FBD6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
            <p:cNvSpPr/>
            <p:nvPr/>
          </p:nvSpPr>
          <p:spPr>
            <a:xfrm>
              <a:off x="1012918" y="1780006"/>
              <a:ext cx="7406990" cy="2466143"/>
            </a:xfrm>
            <a:custGeom>
              <a:avLst/>
              <a:gdLst>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0 w 7809345"/>
                <a:gd name="connsiteY4"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47 w 7809392"/>
                <a:gd name="connsiteY0" fmla="*/ 0 h 2895600"/>
                <a:gd name="connsiteX1" fmla="*/ 7809392 w 7809392"/>
                <a:gd name="connsiteY1" fmla="*/ 0 h 2895600"/>
                <a:gd name="connsiteX2" fmla="*/ 7809392 w 7809392"/>
                <a:gd name="connsiteY2" fmla="*/ 2895600 h 2895600"/>
                <a:gd name="connsiteX3" fmla="*/ 47 w 7809392"/>
                <a:gd name="connsiteY3" fmla="*/ 2895600 h 2895600"/>
                <a:gd name="connsiteX4" fmla="*/ 144366 w 7809392"/>
                <a:gd name="connsiteY4" fmla="*/ 628650 h 2895600"/>
                <a:gd name="connsiteX5" fmla="*/ 47 w 7809392"/>
                <a:gd name="connsiteY5" fmla="*/ 0 h 2895600"/>
                <a:gd name="connsiteX0" fmla="*/ 44 w 7809389"/>
                <a:gd name="connsiteY0" fmla="*/ 0 h 2895600"/>
                <a:gd name="connsiteX1" fmla="*/ 7809389 w 7809389"/>
                <a:gd name="connsiteY1" fmla="*/ 0 h 2895600"/>
                <a:gd name="connsiteX2" fmla="*/ 7809389 w 7809389"/>
                <a:gd name="connsiteY2" fmla="*/ 2895600 h 2895600"/>
                <a:gd name="connsiteX3" fmla="*/ 44 w 7809389"/>
                <a:gd name="connsiteY3" fmla="*/ 2895600 h 2895600"/>
                <a:gd name="connsiteX4" fmla="*/ 159033 w 7809389"/>
                <a:gd name="connsiteY4" fmla="*/ 1016020 h 2895600"/>
                <a:gd name="connsiteX5" fmla="*/ 44 w 7809389"/>
                <a:gd name="connsiteY5" fmla="*/ 0 h 2895600"/>
                <a:gd name="connsiteX0" fmla="*/ 582152 w 8391497"/>
                <a:gd name="connsiteY0" fmla="*/ 0 h 2895600"/>
                <a:gd name="connsiteX1" fmla="*/ 8391497 w 8391497"/>
                <a:gd name="connsiteY1" fmla="*/ 0 h 2895600"/>
                <a:gd name="connsiteX2" fmla="*/ 8391497 w 8391497"/>
                <a:gd name="connsiteY2" fmla="*/ 2895600 h 2895600"/>
                <a:gd name="connsiteX3" fmla="*/ 582152 w 8391497"/>
                <a:gd name="connsiteY3" fmla="*/ 2895600 h 2895600"/>
                <a:gd name="connsiteX4" fmla="*/ 741141 w 8391497"/>
                <a:gd name="connsiteY4" fmla="*/ 1016020 h 2895600"/>
                <a:gd name="connsiteX5" fmla="*/ 572769 w 8391497"/>
                <a:gd name="connsiteY5" fmla="*/ 448384 h 2895600"/>
                <a:gd name="connsiteX6" fmla="*/ 582152 w 8391497"/>
                <a:gd name="connsiteY6" fmla="*/ 0 h 2895600"/>
                <a:gd name="connsiteX0" fmla="*/ 74435 w 7883780"/>
                <a:gd name="connsiteY0" fmla="*/ 0 h 2895600"/>
                <a:gd name="connsiteX1" fmla="*/ 7883780 w 7883780"/>
                <a:gd name="connsiteY1" fmla="*/ 0 h 2895600"/>
                <a:gd name="connsiteX2" fmla="*/ 7883780 w 7883780"/>
                <a:gd name="connsiteY2" fmla="*/ 2895600 h 2895600"/>
                <a:gd name="connsiteX3" fmla="*/ 74435 w 7883780"/>
                <a:gd name="connsiteY3" fmla="*/ 2895600 h 2895600"/>
                <a:gd name="connsiteX4" fmla="*/ 233424 w 7883780"/>
                <a:gd name="connsiteY4" fmla="*/ 1016020 h 2895600"/>
                <a:gd name="connsiteX5" fmla="*/ 65052 w 7883780"/>
                <a:gd name="connsiteY5" fmla="*/ 448384 h 2895600"/>
                <a:gd name="connsiteX6" fmla="*/ 74435 w 7883780"/>
                <a:gd name="connsiteY6" fmla="*/ 0 h 2895600"/>
                <a:gd name="connsiteX0" fmla="*/ 55299 w 7864644"/>
                <a:gd name="connsiteY0" fmla="*/ 0 h 2895600"/>
                <a:gd name="connsiteX1" fmla="*/ 7864644 w 7864644"/>
                <a:gd name="connsiteY1" fmla="*/ 0 h 2895600"/>
                <a:gd name="connsiteX2" fmla="*/ 7864644 w 7864644"/>
                <a:gd name="connsiteY2" fmla="*/ 2895600 h 2895600"/>
                <a:gd name="connsiteX3" fmla="*/ 55299 w 7864644"/>
                <a:gd name="connsiteY3" fmla="*/ 2895600 h 2895600"/>
                <a:gd name="connsiteX4" fmla="*/ 214288 w 7864644"/>
                <a:gd name="connsiteY4" fmla="*/ 1016020 h 2895600"/>
                <a:gd name="connsiteX5" fmla="*/ 45916 w 7864644"/>
                <a:gd name="connsiteY5" fmla="*/ 448384 h 2895600"/>
                <a:gd name="connsiteX6" fmla="*/ 55299 w 7864644"/>
                <a:gd name="connsiteY6" fmla="*/ 0 h 2895600"/>
                <a:gd name="connsiteX0" fmla="*/ 55299 w 7864644"/>
                <a:gd name="connsiteY0" fmla="*/ 0 h 2895600"/>
                <a:gd name="connsiteX1" fmla="*/ 7864644 w 7864644"/>
                <a:gd name="connsiteY1" fmla="*/ 0 h 2895600"/>
                <a:gd name="connsiteX2" fmla="*/ 7864644 w 7864644"/>
                <a:gd name="connsiteY2" fmla="*/ 2895600 h 2895600"/>
                <a:gd name="connsiteX3" fmla="*/ 55299 w 7864644"/>
                <a:gd name="connsiteY3" fmla="*/ 2895600 h 2895600"/>
                <a:gd name="connsiteX4" fmla="*/ 214288 w 7864644"/>
                <a:gd name="connsiteY4" fmla="*/ 1016020 h 2895600"/>
                <a:gd name="connsiteX5" fmla="*/ 45916 w 7864644"/>
                <a:gd name="connsiteY5" fmla="*/ 448384 h 2895600"/>
                <a:gd name="connsiteX6" fmla="*/ 55299 w 7864644"/>
                <a:gd name="connsiteY6" fmla="*/ 0 h 2895600"/>
                <a:gd name="connsiteX0" fmla="*/ 579978 w 8389323"/>
                <a:gd name="connsiteY0" fmla="*/ 0 h 2895600"/>
                <a:gd name="connsiteX1" fmla="*/ 8389323 w 8389323"/>
                <a:gd name="connsiteY1" fmla="*/ 0 h 2895600"/>
                <a:gd name="connsiteX2" fmla="*/ 8389323 w 8389323"/>
                <a:gd name="connsiteY2" fmla="*/ 2895600 h 2895600"/>
                <a:gd name="connsiteX3" fmla="*/ 579978 w 8389323"/>
                <a:gd name="connsiteY3" fmla="*/ 2895600 h 2895600"/>
                <a:gd name="connsiteX4" fmla="*/ 570596 w 8389323"/>
                <a:gd name="connsiteY4" fmla="*/ 1625991 h 2895600"/>
                <a:gd name="connsiteX5" fmla="*/ 738967 w 8389323"/>
                <a:gd name="connsiteY5" fmla="*/ 1016020 h 2895600"/>
                <a:gd name="connsiteX6" fmla="*/ 570595 w 8389323"/>
                <a:gd name="connsiteY6" fmla="*/ 448384 h 2895600"/>
                <a:gd name="connsiteX7" fmla="*/ 579978 w 8389323"/>
                <a:gd name="connsiteY7" fmla="*/ 0 h 2895600"/>
                <a:gd name="connsiteX0" fmla="*/ 55299 w 7864644"/>
                <a:gd name="connsiteY0" fmla="*/ 0 h 2895600"/>
                <a:gd name="connsiteX1" fmla="*/ 7864644 w 7864644"/>
                <a:gd name="connsiteY1" fmla="*/ 0 h 2895600"/>
                <a:gd name="connsiteX2" fmla="*/ 7864644 w 7864644"/>
                <a:gd name="connsiteY2" fmla="*/ 2895600 h 2895600"/>
                <a:gd name="connsiteX3" fmla="*/ 55299 w 7864644"/>
                <a:gd name="connsiteY3" fmla="*/ 2895600 h 2895600"/>
                <a:gd name="connsiteX4" fmla="*/ 45917 w 7864644"/>
                <a:gd name="connsiteY4" fmla="*/ 1625991 h 2895600"/>
                <a:gd name="connsiteX5" fmla="*/ 214288 w 7864644"/>
                <a:gd name="connsiteY5" fmla="*/ 1016020 h 2895600"/>
                <a:gd name="connsiteX6" fmla="*/ 45916 w 7864644"/>
                <a:gd name="connsiteY6" fmla="*/ 448384 h 2895600"/>
                <a:gd name="connsiteX7" fmla="*/ 55299 w 7864644"/>
                <a:gd name="connsiteY7" fmla="*/ 0 h 2895600"/>
                <a:gd name="connsiteX0" fmla="*/ 55299 w 7864644"/>
                <a:gd name="connsiteY0" fmla="*/ 0 h 2895600"/>
                <a:gd name="connsiteX1" fmla="*/ 7864644 w 7864644"/>
                <a:gd name="connsiteY1" fmla="*/ 0 h 2895600"/>
                <a:gd name="connsiteX2" fmla="*/ 7732620 w 7864644"/>
                <a:gd name="connsiteY2" fmla="*/ 510363 h 2895600"/>
                <a:gd name="connsiteX3" fmla="*/ 7864644 w 7864644"/>
                <a:gd name="connsiteY3" fmla="*/ 2895600 h 2895600"/>
                <a:gd name="connsiteX4" fmla="*/ 55299 w 7864644"/>
                <a:gd name="connsiteY4" fmla="*/ 2895600 h 2895600"/>
                <a:gd name="connsiteX5" fmla="*/ 45917 w 7864644"/>
                <a:gd name="connsiteY5" fmla="*/ 1625991 h 2895600"/>
                <a:gd name="connsiteX6" fmla="*/ 214288 w 7864644"/>
                <a:gd name="connsiteY6" fmla="*/ 1016020 h 2895600"/>
                <a:gd name="connsiteX7" fmla="*/ 45916 w 7864644"/>
                <a:gd name="connsiteY7" fmla="*/ 448384 h 2895600"/>
                <a:gd name="connsiteX8" fmla="*/ 55299 w 7864644"/>
                <a:gd name="connsiteY8" fmla="*/ 0 h 2895600"/>
                <a:gd name="connsiteX0" fmla="*/ 55299 w 7879425"/>
                <a:gd name="connsiteY0" fmla="*/ 0 h 2895600"/>
                <a:gd name="connsiteX1" fmla="*/ 7864644 w 7879425"/>
                <a:gd name="connsiteY1" fmla="*/ 0 h 2895600"/>
                <a:gd name="connsiteX2" fmla="*/ 7732620 w 7879425"/>
                <a:gd name="connsiteY2" fmla="*/ 510363 h 2895600"/>
                <a:gd name="connsiteX3" fmla="*/ 7879313 w 7879425"/>
                <a:gd name="connsiteY3" fmla="*/ 928723 h 2895600"/>
                <a:gd name="connsiteX4" fmla="*/ 7864644 w 7879425"/>
                <a:gd name="connsiteY4" fmla="*/ 2895600 h 2895600"/>
                <a:gd name="connsiteX5" fmla="*/ 55299 w 7879425"/>
                <a:gd name="connsiteY5" fmla="*/ 2895600 h 2895600"/>
                <a:gd name="connsiteX6" fmla="*/ 45917 w 7879425"/>
                <a:gd name="connsiteY6" fmla="*/ 1625991 h 2895600"/>
                <a:gd name="connsiteX7" fmla="*/ 214288 w 7879425"/>
                <a:gd name="connsiteY7" fmla="*/ 1016020 h 2895600"/>
                <a:gd name="connsiteX8" fmla="*/ 45916 w 7879425"/>
                <a:gd name="connsiteY8" fmla="*/ 448384 h 2895600"/>
                <a:gd name="connsiteX9" fmla="*/ 55299 w 7879425"/>
                <a:gd name="connsiteY9" fmla="*/ 0 h 2895600"/>
                <a:gd name="connsiteX0" fmla="*/ 55299 w 7879425"/>
                <a:gd name="connsiteY0" fmla="*/ 0 h 2895600"/>
                <a:gd name="connsiteX1" fmla="*/ 7864644 w 7879425"/>
                <a:gd name="connsiteY1" fmla="*/ 0 h 2895600"/>
                <a:gd name="connsiteX2" fmla="*/ 7732620 w 7879425"/>
                <a:gd name="connsiteY2" fmla="*/ 510363 h 2895600"/>
                <a:gd name="connsiteX3" fmla="*/ 7879313 w 7879425"/>
                <a:gd name="connsiteY3" fmla="*/ 928723 h 2895600"/>
                <a:gd name="connsiteX4" fmla="*/ 7688611 w 7879425"/>
                <a:gd name="connsiteY4" fmla="*/ 1734454 h 2895600"/>
                <a:gd name="connsiteX5" fmla="*/ 7864644 w 7879425"/>
                <a:gd name="connsiteY5" fmla="*/ 2895600 h 2895600"/>
                <a:gd name="connsiteX6" fmla="*/ 55299 w 7879425"/>
                <a:gd name="connsiteY6" fmla="*/ 2895600 h 2895600"/>
                <a:gd name="connsiteX7" fmla="*/ 45917 w 7879425"/>
                <a:gd name="connsiteY7" fmla="*/ 1625991 h 2895600"/>
                <a:gd name="connsiteX8" fmla="*/ 214288 w 7879425"/>
                <a:gd name="connsiteY8" fmla="*/ 1016020 h 2895600"/>
                <a:gd name="connsiteX9" fmla="*/ 45916 w 7879425"/>
                <a:gd name="connsiteY9" fmla="*/ 448384 h 2895600"/>
                <a:gd name="connsiteX10" fmla="*/ 55299 w 7879425"/>
                <a:gd name="connsiteY10"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69257 w 7925560"/>
                <a:gd name="connsiteY0" fmla="*/ 0 h 2895600"/>
                <a:gd name="connsiteX1" fmla="*/ 7878602 w 7925560"/>
                <a:gd name="connsiteY1" fmla="*/ 0 h 2895600"/>
                <a:gd name="connsiteX2" fmla="*/ 7746578 w 7925560"/>
                <a:gd name="connsiteY2" fmla="*/ 510363 h 2895600"/>
                <a:gd name="connsiteX3" fmla="*/ 7893271 w 7925560"/>
                <a:gd name="connsiteY3" fmla="*/ 928723 h 2895600"/>
                <a:gd name="connsiteX4" fmla="*/ 7643892 w 7925560"/>
                <a:gd name="connsiteY4" fmla="*/ 1734454 h 2895600"/>
                <a:gd name="connsiteX5" fmla="*/ 7922608 w 7925560"/>
                <a:gd name="connsiteY5" fmla="*/ 2462711 h 2895600"/>
                <a:gd name="connsiteX6" fmla="*/ 7878602 w 7925560"/>
                <a:gd name="connsiteY6" fmla="*/ 2895600 h 2895600"/>
                <a:gd name="connsiteX7" fmla="*/ 69257 w 7925560"/>
                <a:gd name="connsiteY7" fmla="*/ 2895600 h 2895600"/>
                <a:gd name="connsiteX8" fmla="*/ 59875 w 7925560"/>
                <a:gd name="connsiteY8" fmla="*/ 1625991 h 2895600"/>
                <a:gd name="connsiteX9" fmla="*/ 228246 w 7925560"/>
                <a:gd name="connsiteY9" fmla="*/ 1016020 h 2895600"/>
                <a:gd name="connsiteX10" fmla="*/ 59874 w 7925560"/>
                <a:gd name="connsiteY10" fmla="*/ 448384 h 2895600"/>
                <a:gd name="connsiteX11" fmla="*/ 69257 w 7925560"/>
                <a:gd name="connsiteY11" fmla="*/ 0 h 2895600"/>
                <a:gd name="connsiteX0" fmla="*/ 64294 w 7920597"/>
                <a:gd name="connsiteY0" fmla="*/ 0 h 2895600"/>
                <a:gd name="connsiteX1" fmla="*/ 7873639 w 7920597"/>
                <a:gd name="connsiteY1" fmla="*/ 0 h 2895600"/>
                <a:gd name="connsiteX2" fmla="*/ 7741615 w 7920597"/>
                <a:gd name="connsiteY2" fmla="*/ 510363 h 2895600"/>
                <a:gd name="connsiteX3" fmla="*/ 7888308 w 7920597"/>
                <a:gd name="connsiteY3" fmla="*/ 928723 h 2895600"/>
                <a:gd name="connsiteX4" fmla="*/ 7638929 w 7920597"/>
                <a:gd name="connsiteY4" fmla="*/ 1734454 h 2895600"/>
                <a:gd name="connsiteX5" fmla="*/ 7917645 w 7920597"/>
                <a:gd name="connsiteY5" fmla="*/ 2462711 h 2895600"/>
                <a:gd name="connsiteX6" fmla="*/ 7873639 w 7920597"/>
                <a:gd name="connsiteY6" fmla="*/ 2895600 h 2895600"/>
                <a:gd name="connsiteX7" fmla="*/ 64294 w 7920597"/>
                <a:gd name="connsiteY7" fmla="*/ 2895600 h 2895600"/>
                <a:gd name="connsiteX8" fmla="*/ 54912 w 7920597"/>
                <a:gd name="connsiteY8" fmla="*/ 1625991 h 2895600"/>
                <a:gd name="connsiteX9" fmla="*/ 223283 w 7920597"/>
                <a:gd name="connsiteY9" fmla="*/ 1016020 h 2895600"/>
                <a:gd name="connsiteX10" fmla="*/ 54911 w 7920597"/>
                <a:gd name="connsiteY10" fmla="*/ 448384 h 2895600"/>
                <a:gd name="connsiteX11" fmla="*/ 64294 w 7920597"/>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28503 w 7920841"/>
                <a:gd name="connsiteY4" fmla="*/ 1908771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0841" h="2895600">
                  <a:moveTo>
                    <a:pt x="64538" y="0"/>
                  </a:moveTo>
                  <a:lnTo>
                    <a:pt x="7873883" y="0"/>
                  </a:lnTo>
                  <a:cubicBezTo>
                    <a:pt x="7868993" y="170121"/>
                    <a:pt x="7746749" y="340242"/>
                    <a:pt x="7741859" y="510363"/>
                  </a:cubicBezTo>
                  <a:cubicBezTo>
                    <a:pt x="7736969" y="634322"/>
                    <a:pt x="7849435" y="727289"/>
                    <a:pt x="7888552" y="928723"/>
                  </a:cubicBezTo>
                  <a:cubicBezTo>
                    <a:pt x="7913001" y="1248950"/>
                    <a:pt x="7662734" y="1526565"/>
                    <a:pt x="7628503" y="1908771"/>
                  </a:cubicBezTo>
                  <a:cubicBezTo>
                    <a:pt x="7682290" y="2280647"/>
                    <a:pt x="7805425" y="2168309"/>
                    <a:pt x="7917889" y="2462711"/>
                  </a:cubicBezTo>
                  <a:cubicBezTo>
                    <a:pt x="7932559" y="2622502"/>
                    <a:pt x="7888552" y="2751304"/>
                    <a:pt x="7873883" y="2895600"/>
                  </a:cubicBezTo>
                  <a:lnTo>
                    <a:pt x="64538" y="2895600"/>
                  </a:lnTo>
                  <a:cubicBezTo>
                    <a:pt x="362813" y="2461907"/>
                    <a:pt x="28658" y="1939254"/>
                    <a:pt x="55156" y="1625991"/>
                  </a:cubicBezTo>
                  <a:cubicBezTo>
                    <a:pt x="81654" y="1312728"/>
                    <a:pt x="190849" y="1284597"/>
                    <a:pt x="223527" y="1016020"/>
                  </a:cubicBezTo>
                  <a:cubicBezTo>
                    <a:pt x="191510" y="760517"/>
                    <a:pt x="161670" y="671953"/>
                    <a:pt x="55155" y="448384"/>
                  </a:cubicBezTo>
                  <a:cubicBezTo>
                    <a:pt x="28657" y="341026"/>
                    <a:pt x="-59486" y="203855"/>
                    <a:pt x="6453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Oval 20"/>
          <p:cNvSpPr/>
          <p:nvPr/>
        </p:nvSpPr>
        <p:spPr>
          <a:xfrm>
            <a:off x="117764" y="199159"/>
            <a:ext cx="609600" cy="6096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bg1"/>
                </a:solidFill>
                <a:latin typeface="Arial Rounded MT Bold" pitchFamily="34" charset="0"/>
                <a:cs typeface="Times New Roman" pitchFamily="18" charset="0"/>
              </a:rPr>
              <a:t>7</a:t>
            </a:r>
            <a:endParaRPr lang="en-US" sz="2800" b="1">
              <a:solidFill>
                <a:schemeClr val="bg1"/>
              </a:solidFill>
              <a:latin typeface="Arial Rounded MT Bold" pitchFamily="34" charset="0"/>
              <a:cs typeface="Times New Roman" pitchFamily="18" charset="0"/>
            </a:endParaRPr>
          </a:p>
        </p:txBody>
      </p:sp>
      <p:sp>
        <p:nvSpPr>
          <p:cNvPr id="22" name="TextBox 21"/>
          <p:cNvSpPr txBox="1"/>
          <p:nvPr/>
        </p:nvSpPr>
        <p:spPr>
          <a:xfrm>
            <a:off x="744682" y="286357"/>
            <a:ext cx="2379518" cy="523208"/>
          </a:xfrm>
          <a:prstGeom prst="rect">
            <a:avLst/>
          </a:prstGeom>
          <a:noFill/>
        </p:spPr>
        <p:txBody>
          <a:bodyPr wrap="square" lIns="91428" tIns="45714" rIns="91428" bIns="45714" rtlCol="0">
            <a:spAutoFit/>
          </a:bodyPr>
          <a:lstStyle/>
          <a:p>
            <a:pPr algn="just"/>
            <a:r>
              <a:rPr lang="en-US" sz="2800" b="1" smtClean="0">
                <a:latin typeface="Arial" pitchFamily="34" charset="0"/>
                <a:ea typeface="Arial-Rounded" pitchFamily="34" charset="0"/>
                <a:cs typeface="Arial" pitchFamily="34" charset="0"/>
              </a:rPr>
              <a:t>Nghe viết</a:t>
            </a:r>
            <a:endParaRPr lang="en-US" sz="2800" b="1">
              <a:latin typeface="Arial" pitchFamily="34" charset="0"/>
              <a:ea typeface="Arial-Rounded" pitchFamily="34" charset="0"/>
              <a:cs typeface="Arial" pitchFamily="34" charset="0"/>
            </a:endParaRPr>
          </a:p>
        </p:txBody>
      </p:sp>
      <p:sp>
        <p:nvSpPr>
          <p:cNvPr id="6" name="TextBox 5"/>
          <p:cNvSpPr txBox="1"/>
          <p:nvPr/>
        </p:nvSpPr>
        <p:spPr>
          <a:xfrm>
            <a:off x="1407884" y="2078799"/>
            <a:ext cx="7736116" cy="461653"/>
          </a:xfrm>
          <a:prstGeom prst="rect">
            <a:avLst/>
          </a:prstGeom>
          <a:noFill/>
        </p:spPr>
        <p:txBody>
          <a:bodyPr wrap="square" lIns="91428" tIns="45714" rIns="91428" bIns="45714" rtlCol="0">
            <a:spAutoFit/>
          </a:bodyPr>
          <a:lstStyle/>
          <a:p>
            <a:pPr algn="just"/>
            <a:r>
              <a:rPr lang="en-US" sz="2400" smtClean="0">
                <a:latin typeface="Arial" pitchFamily="34" charset="0"/>
                <a:ea typeface="Arial-Rounded" pitchFamily="34" charset="0"/>
                <a:cs typeface="Arial" pitchFamily="34" charset="0"/>
              </a:rPr>
              <a:t>Lúc dê mẹ vừa đi, sói đến gọi cửa. Đàn dê con</a:t>
            </a:r>
            <a:endParaRPr lang="en-US" sz="2400">
              <a:latin typeface="Arial" pitchFamily="34" charset="0"/>
              <a:ea typeface="Arial-Rounded" pitchFamily="34" charset="0"/>
              <a:cs typeface="Arial" pitchFamily="34" charset="0"/>
            </a:endParaRPr>
          </a:p>
        </p:txBody>
      </p:sp>
      <p:sp>
        <p:nvSpPr>
          <p:cNvPr id="7" name="TextBox 6"/>
          <p:cNvSpPr txBox="1"/>
          <p:nvPr/>
        </p:nvSpPr>
        <p:spPr>
          <a:xfrm>
            <a:off x="1018310" y="2567297"/>
            <a:ext cx="6677890" cy="461653"/>
          </a:xfrm>
          <a:prstGeom prst="rect">
            <a:avLst/>
          </a:prstGeom>
          <a:noFill/>
        </p:spPr>
        <p:txBody>
          <a:bodyPr wrap="square" lIns="91428" tIns="45714" rIns="91428" bIns="45714" rtlCol="0">
            <a:spAutoFit/>
          </a:bodyPr>
          <a:lstStyle/>
          <a:p>
            <a:pPr algn="just"/>
            <a:r>
              <a:rPr lang="en-US" sz="2400" smtClean="0">
                <a:latin typeface="Arial" pitchFamily="34" charset="0"/>
                <a:ea typeface="Arial-Rounded" pitchFamily="34" charset="0"/>
                <a:cs typeface="Arial" pitchFamily="34" charset="0"/>
              </a:rPr>
              <a:t>biết sói giả giọng mẹ nên không mở cửa.</a:t>
            </a:r>
            <a:endParaRPr lang="en-US" sz="2400">
              <a:latin typeface="Arial" pitchFamily="34" charset="0"/>
              <a:ea typeface="Arial-Rounded" pitchFamily="34" charset="0"/>
              <a:cs typeface="Arial" pitchFamily="34" charset="0"/>
            </a:endParaRPr>
          </a:p>
        </p:txBody>
      </p:sp>
      <p:sp>
        <p:nvSpPr>
          <p:cNvPr id="11" name="TextBox 10"/>
          <p:cNvSpPr txBox="1"/>
          <p:nvPr/>
        </p:nvSpPr>
        <p:spPr>
          <a:xfrm>
            <a:off x="1026883" y="4431803"/>
            <a:ext cx="6918037" cy="523208"/>
          </a:xfrm>
          <a:prstGeom prst="rect">
            <a:avLst/>
          </a:prstGeom>
          <a:solidFill>
            <a:schemeClr val="bg1"/>
          </a:solidFill>
        </p:spPr>
        <p:txBody>
          <a:bodyPr wrap="square" lIns="91428" tIns="45714" rIns="91428" bIns="45714" rtlCol="0">
            <a:spAutoFit/>
          </a:bodyPr>
          <a:lstStyle/>
          <a:p>
            <a:pPr algn="ctr"/>
            <a:r>
              <a:rPr lang="en-US" sz="2800" b="1" smtClean="0">
                <a:latin typeface="Arial" pitchFamily="34" charset="0"/>
                <a:ea typeface="Arial-Rounded" pitchFamily="34" charset="0"/>
                <a:cs typeface="Arial" pitchFamily="34" charset="0"/>
              </a:rPr>
              <a:t>Khi viết chữ đầu dòng, ta lưu ý gì?</a:t>
            </a:r>
            <a:endParaRPr lang="en-US" sz="2800" b="1">
              <a:latin typeface="Arial" pitchFamily="34" charset="0"/>
              <a:ea typeface="Arial-Rounded" pitchFamily="34" charset="0"/>
              <a:cs typeface="Arial" pitchFamily="34" charset="0"/>
            </a:endParaRPr>
          </a:p>
        </p:txBody>
      </p:sp>
      <p:sp>
        <p:nvSpPr>
          <p:cNvPr id="5" name="Right Arrow 4"/>
          <p:cNvSpPr/>
          <p:nvPr/>
        </p:nvSpPr>
        <p:spPr>
          <a:xfrm>
            <a:off x="1037358" y="2214877"/>
            <a:ext cx="431223" cy="189496"/>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1179282" y="4431803"/>
            <a:ext cx="6918037" cy="523208"/>
          </a:xfrm>
          <a:prstGeom prst="rect">
            <a:avLst/>
          </a:prstGeom>
          <a:solidFill>
            <a:schemeClr val="bg1"/>
          </a:solidFill>
        </p:spPr>
        <p:txBody>
          <a:bodyPr wrap="square" lIns="91428" tIns="45714" rIns="91428" bIns="45714" rtlCol="0">
            <a:spAutoFit/>
          </a:bodyPr>
          <a:lstStyle/>
          <a:p>
            <a:pPr algn="ctr"/>
            <a:r>
              <a:rPr lang="en-US" sz="2800" b="1" smtClean="0">
                <a:latin typeface="Arial" pitchFamily="34" charset="0"/>
                <a:ea typeface="Arial-Rounded" pitchFamily="34" charset="0"/>
                <a:cs typeface="Arial" pitchFamily="34" charset="0"/>
              </a:rPr>
              <a:t>Những chữ nào viết hoa? Vì sao?</a:t>
            </a:r>
            <a:endParaRPr lang="en-US" sz="2800" b="1">
              <a:latin typeface="Arial" pitchFamily="34" charset="0"/>
              <a:ea typeface="Arial-Rounded" pitchFamily="34" charset="0"/>
              <a:cs typeface="Arial" pitchFamily="34" charset="0"/>
            </a:endParaRPr>
          </a:p>
        </p:txBody>
      </p:sp>
      <p:cxnSp>
        <p:nvCxnSpPr>
          <p:cNvPr id="9" name="Straight Connector 8"/>
          <p:cNvCxnSpPr/>
          <p:nvPr/>
        </p:nvCxnSpPr>
        <p:spPr>
          <a:xfrm>
            <a:off x="1462519" y="2502105"/>
            <a:ext cx="29008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6261101" y="2476589"/>
            <a:ext cx="24245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1331682" y="4431803"/>
            <a:ext cx="6918037" cy="523208"/>
          </a:xfrm>
          <a:prstGeom prst="rect">
            <a:avLst/>
          </a:prstGeom>
          <a:solidFill>
            <a:schemeClr val="bg1"/>
          </a:solidFill>
        </p:spPr>
        <p:txBody>
          <a:bodyPr wrap="square" lIns="91428" tIns="45714" rIns="91428" bIns="45714" rtlCol="0">
            <a:spAutoFit/>
          </a:bodyPr>
          <a:lstStyle/>
          <a:p>
            <a:pPr algn="ctr"/>
            <a:r>
              <a:rPr lang="en-US" sz="2800" b="1" smtClean="0">
                <a:latin typeface="Arial" pitchFamily="34" charset="0"/>
                <a:ea typeface="Arial-Rounded" pitchFamily="34" charset="0"/>
                <a:cs typeface="Arial" pitchFamily="34" charset="0"/>
              </a:rPr>
              <a:t>Kết thúc câu có dấu gì?</a:t>
            </a:r>
            <a:endParaRPr lang="en-US" sz="2800" b="1">
              <a:latin typeface="Arial" pitchFamily="34" charset="0"/>
              <a:ea typeface="Arial-Rounded" pitchFamily="34" charset="0"/>
              <a:cs typeface="Arial" pitchFamily="34" charset="0"/>
            </a:endParaRPr>
          </a:p>
        </p:txBody>
      </p:sp>
      <p:sp>
        <p:nvSpPr>
          <p:cNvPr id="20" name="Oval 19"/>
          <p:cNvSpPr/>
          <p:nvPr/>
        </p:nvSpPr>
        <p:spPr>
          <a:xfrm>
            <a:off x="6146800" y="2260687"/>
            <a:ext cx="114301" cy="22860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1447800" y="4431803"/>
            <a:ext cx="6918037" cy="523208"/>
          </a:xfrm>
          <a:prstGeom prst="rect">
            <a:avLst/>
          </a:prstGeom>
          <a:solidFill>
            <a:schemeClr val="bg1"/>
          </a:solidFill>
        </p:spPr>
        <p:txBody>
          <a:bodyPr wrap="square" lIns="91428" tIns="45714" rIns="91428" bIns="45714" rtlCol="0">
            <a:spAutoFit/>
          </a:bodyPr>
          <a:lstStyle/>
          <a:p>
            <a:pPr algn="ctr"/>
            <a:r>
              <a:rPr lang="en-US" sz="2800" b="1" smtClean="0">
                <a:latin typeface="Arial" pitchFamily="34" charset="0"/>
                <a:ea typeface="Arial-Rounded" pitchFamily="34" charset="0"/>
                <a:cs typeface="Arial" pitchFamily="34" charset="0"/>
              </a:rPr>
              <a:t>Em hãy tìm từ dễ viết lẫn trong bài.</a:t>
            </a:r>
            <a:endParaRPr lang="en-US" sz="2800" b="1">
              <a:latin typeface="Arial" pitchFamily="34" charset="0"/>
              <a:ea typeface="Arial-Rounded" pitchFamily="34" charset="0"/>
              <a:cs typeface="Arial" pitchFamily="34" charset="0"/>
            </a:endParaRPr>
          </a:p>
        </p:txBody>
      </p:sp>
      <p:sp>
        <p:nvSpPr>
          <p:cNvPr id="26" name="Oval 25"/>
          <p:cNvSpPr/>
          <p:nvPr/>
        </p:nvSpPr>
        <p:spPr>
          <a:xfrm>
            <a:off x="6591300" y="2734331"/>
            <a:ext cx="114301" cy="22860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66418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1"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par>
                          <p:cTn id="18" fill="hold">
                            <p:stCondLst>
                              <p:cond delay="500"/>
                            </p:stCondLst>
                            <p:childTnLst>
                              <p:par>
                                <p:cTn id="19" presetID="32" presetClass="emph" presetSubtype="0" fill="hold" grpId="0" nodeType="afterEffect">
                                  <p:stCondLst>
                                    <p:cond delay="0"/>
                                  </p:stCondLst>
                                  <p:childTnLst>
                                    <p:animRot by="120000">
                                      <p:cBhvr>
                                        <p:cTn id="20" dur="300" fill="hold">
                                          <p:stCondLst>
                                            <p:cond delay="0"/>
                                          </p:stCondLst>
                                        </p:cTn>
                                        <p:tgtEl>
                                          <p:spTgt spid="5"/>
                                        </p:tgtEl>
                                        <p:attrNameLst>
                                          <p:attrName>r</p:attrName>
                                        </p:attrNameLst>
                                      </p:cBhvr>
                                    </p:animRot>
                                    <p:animRot by="-240000">
                                      <p:cBhvr>
                                        <p:cTn id="21" dur="600" fill="hold">
                                          <p:stCondLst>
                                            <p:cond delay="600"/>
                                          </p:stCondLst>
                                        </p:cTn>
                                        <p:tgtEl>
                                          <p:spTgt spid="5"/>
                                        </p:tgtEl>
                                        <p:attrNameLst>
                                          <p:attrName>r</p:attrName>
                                        </p:attrNameLst>
                                      </p:cBhvr>
                                    </p:animRot>
                                    <p:animRot by="240000">
                                      <p:cBhvr>
                                        <p:cTn id="22" dur="600" fill="hold">
                                          <p:stCondLst>
                                            <p:cond delay="1200"/>
                                          </p:stCondLst>
                                        </p:cTn>
                                        <p:tgtEl>
                                          <p:spTgt spid="5"/>
                                        </p:tgtEl>
                                        <p:attrNameLst>
                                          <p:attrName>r</p:attrName>
                                        </p:attrNameLst>
                                      </p:cBhvr>
                                    </p:animRot>
                                    <p:animRot by="-240000">
                                      <p:cBhvr>
                                        <p:cTn id="23" dur="600" fill="hold">
                                          <p:stCondLst>
                                            <p:cond delay="1800"/>
                                          </p:stCondLst>
                                        </p:cTn>
                                        <p:tgtEl>
                                          <p:spTgt spid="5"/>
                                        </p:tgtEl>
                                        <p:attrNameLst>
                                          <p:attrName>r</p:attrName>
                                        </p:attrNameLst>
                                      </p:cBhvr>
                                    </p:animRot>
                                    <p:animRot by="120000">
                                      <p:cBhvr>
                                        <p:cTn id="24" dur="600" fill="hold">
                                          <p:stCondLst>
                                            <p:cond delay="2400"/>
                                          </p:stCondLst>
                                        </p:cTn>
                                        <p:tgtEl>
                                          <p:spTgt spid="5"/>
                                        </p:tgtEl>
                                        <p:attrNameLst>
                                          <p:attrName>r</p:attrName>
                                        </p:attrNameLst>
                                      </p:cBhvr>
                                    </p:animRot>
                                  </p:childTnLst>
                                </p:cTn>
                              </p:par>
                            </p:childTnLst>
                          </p:cTn>
                        </p:par>
                        <p:par>
                          <p:cTn id="25" fill="hold">
                            <p:stCondLst>
                              <p:cond delay="3500"/>
                            </p:stCondLst>
                            <p:childTnLst>
                              <p:par>
                                <p:cTn id="26" presetID="10" presetClass="exit" presetSubtype="0" fill="hold" grpId="2" nodeType="afterEffect">
                                  <p:stCondLst>
                                    <p:cond delay="0"/>
                                  </p:stCondLst>
                                  <p:childTnLst>
                                    <p:animEffect transition="out" filter="fade">
                                      <p:cBhvr>
                                        <p:cTn id="27" dur="500"/>
                                        <p:tgtEl>
                                          <p:spTgt spid="5"/>
                                        </p:tgtEl>
                                      </p:cBhvr>
                                    </p:animEffect>
                                    <p:set>
                                      <p:cBhvr>
                                        <p:cTn id="28" dur="1" fill="hold">
                                          <p:stCondLst>
                                            <p:cond delay="499"/>
                                          </p:stCondLst>
                                        </p:cTn>
                                        <p:tgtEl>
                                          <p:spTgt spid="5"/>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500"/>
                                        <p:tgtEl>
                                          <p:spTgt spid="13"/>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3500"/>
                                        <p:tgtEl>
                                          <p:spTgt spid="17"/>
                                        </p:tgtEl>
                                      </p:cBhvr>
                                    </p:animEffect>
                                  </p:childTnLst>
                                </p:cTn>
                              </p:par>
                              <p:par>
                                <p:cTn id="39" presetID="10" presetClass="entr" presetSubtype="0" fill="hold" nodeType="with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fade">
                                      <p:cBhvr>
                                        <p:cTn id="41" dur="3500"/>
                                        <p:tgtEl>
                                          <p:spTgt spid="9"/>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xit" presetSubtype="0" fill="hold" nodeType="clickEffect">
                                  <p:stCondLst>
                                    <p:cond delay="0"/>
                                  </p:stCondLst>
                                  <p:childTnLst>
                                    <p:animEffect transition="out" filter="fade">
                                      <p:cBhvr>
                                        <p:cTn id="45" dur="500"/>
                                        <p:tgtEl>
                                          <p:spTgt spid="17"/>
                                        </p:tgtEl>
                                      </p:cBhvr>
                                    </p:animEffect>
                                    <p:set>
                                      <p:cBhvr>
                                        <p:cTn id="46" dur="1" fill="hold">
                                          <p:stCondLst>
                                            <p:cond delay="499"/>
                                          </p:stCondLst>
                                        </p:cTn>
                                        <p:tgtEl>
                                          <p:spTgt spid="17"/>
                                        </p:tgtEl>
                                        <p:attrNameLst>
                                          <p:attrName>style.visibility</p:attrName>
                                        </p:attrNameLst>
                                      </p:cBhvr>
                                      <p:to>
                                        <p:strVal val="hidden"/>
                                      </p:to>
                                    </p:set>
                                  </p:childTnLst>
                                </p:cTn>
                              </p:par>
                              <p:par>
                                <p:cTn id="47" presetID="10" presetClass="exit" presetSubtype="0" fill="hold" nodeType="withEffect">
                                  <p:stCondLst>
                                    <p:cond delay="0"/>
                                  </p:stCondLst>
                                  <p:childTnLst>
                                    <p:animEffect transition="out" filter="fade">
                                      <p:cBhvr>
                                        <p:cTn id="48" dur="500"/>
                                        <p:tgtEl>
                                          <p:spTgt spid="9"/>
                                        </p:tgtEl>
                                      </p:cBhvr>
                                    </p:animEffect>
                                    <p:set>
                                      <p:cBhvr>
                                        <p:cTn id="49" dur="1" fill="hold">
                                          <p:stCondLst>
                                            <p:cond delay="499"/>
                                          </p:stCondLst>
                                        </p:cTn>
                                        <p:tgtEl>
                                          <p:spTgt spid="9"/>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24"/>
                                        </p:tgtEl>
                                        <p:attrNameLst>
                                          <p:attrName>style.visibility</p:attrName>
                                        </p:attrNameLst>
                                      </p:cBhvr>
                                      <p:to>
                                        <p:strVal val="visible"/>
                                      </p:to>
                                    </p:set>
                                    <p:animEffect transition="in" filter="fade">
                                      <p:cBhvr>
                                        <p:cTn id="54" dur="500"/>
                                        <p:tgtEl>
                                          <p:spTgt spid="24"/>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fade">
                                      <p:cBhvr>
                                        <p:cTn id="59" dur="500"/>
                                        <p:tgtEl>
                                          <p:spTgt spid="26"/>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500"/>
                                        <p:tgtEl>
                                          <p:spTgt spid="20"/>
                                        </p:tgtEl>
                                      </p:cBhvr>
                                    </p:animEffect>
                                  </p:childTnLst>
                                </p:cTn>
                              </p:par>
                            </p:childTnLst>
                          </p:cTn>
                        </p:par>
                        <p:par>
                          <p:cTn id="63" fill="hold">
                            <p:stCondLst>
                              <p:cond delay="500"/>
                            </p:stCondLst>
                            <p:childTnLst>
                              <p:par>
                                <p:cTn id="64" presetID="8" presetClass="emph" presetSubtype="0" fill="hold" grpId="1" nodeType="afterEffect">
                                  <p:stCondLst>
                                    <p:cond delay="0"/>
                                  </p:stCondLst>
                                  <p:childTnLst>
                                    <p:animRot by="21600000">
                                      <p:cBhvr>
                                        <p:cTn id="65" dur="2500" fill="hold"/>
                                        <p:tgtEl>
                                          <p:spTgt spid="26"/>
                                        </p:tgtEl>
                                        <p:attrNameLst>
                                          <p:attrName>r</p:attrName>
                                        </p:attrNameLst>
                                      </p:cBhvr>
                                    </p:animRot>
                                  </p:childTnLst>
                                </p:cTn>
                              </p:par>
                              <p:par>
                                <p:cTn id="66" presetID="8" presetClass="emph" presetSubtype="0" fill="hold" grpId="1" nodeType="withEffect">
                                  <p:stCondLst>
                                    <p:cond delay="0"/>
                                  </p:stCondLst>
                                  <p:childTnLst>
                                    <p:animRot by="21600000">
                                      <p:cBhvr>
                                        <p:cTn id="67" dur="2500" fill="hold"/>
                                        <p:tgtEl>
                                          <p:spTgt spid="20"/>
                                        </p:tgtEl>
                                        <p:attrNameLst>
                                          <p:attrName>r</p:attrName>
                                        </p:attrNameLst>
                                      </p:cBhvr>
                                    </p:animRo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fade">
                                      <p:cBhvr>
                                        <p:cTn id="7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1" grpId="0" animBg="1"/>
      <p:bldP spid="5" grpId="0" animBg="1"/>
      <p:bldP spid="5" grpId="1" animBg="1"/>
      <p:bldP spid="5" grpId="2" animBg="1"/>
      <p:bldP spid="13" grpId="0" animBg="1"/>
      <p:bldP spid="24" grpId="0" animBg="1"/>
      <p:bldP spid="20" grpId="0" animBg="1"/>
      <p:bldP spid="20" grpId="1" animBg="1"/>
      <p:bldP spid="27" grpId="0" animBg="1"/>
      <p:bldP spid="26" grpId="0" animBg="1"/>
      <p:bldP spid="26"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252315" y="1276350"/>
            <a:ext cx="8724900" cy="2990850"/>
            <a:chOff x="252315" y="1637959"/>
            <a:chExt cx="8724900" cy="2990850"/>
          </a:xfrm>
        </p:grpSpPr>
        <p:pic>
          <p:nvPicPr>
            <p:cNvPr id="5"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60228"/>
            <a:stretch/>
          </p:blipFill>
          <p:spPr bwMode="auto">
            <a:xfrm>
              <a:off x="252315" y="3725534"/>
              <a:ext cx="8724900" cy="90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2315" y="1637959"/>
              <a:ext cx="8724900" cy="2271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 name="Rectangle 1"/>
          <p:cNvSpPr/>
          <p:nvPr/>
        </p:nvSpPr>
        <p:spPr>
          <a:xfrm>
            <a:off x="870732" y="1766982"/>
            <a:ext cx="7892268" cy="630942"/>
          </a:xfrm>
          <a:prstGeom prst="rect">
            <a:avLst/>
          </a:prstGeom>
        </p:spPr>
        <p:txBody>
          <a:bodyPr wrap="square">
            <a:spAutoFit/>
          </a:bodyPr>
          <a:lstStyle/>
          <a:p>
            <a:pPr algn="just"/>
            <a:r>
              <a:rPr lang="vi-VN" sz="3500" b="1">
                <a:solidFill>
                  <a:srgbClr val="7030A0"/>
                </a:solidFill>
                <a:latin typeface="HP001 4 hàng" pitchFamily="34" charset="0"/>
              </a:rPr>
              <a:t>Lúc </a:t>
            </a:r>
            <a:r>
              <a:rPr lang="el-GR" sz="3500" b="1">
                <a:solidFill>
                  <a:srgbClr val="7030A0"/>
                </a:solidFill>
                <a:latin typeface="HP001 4 hàng" pitchFamily="34" charset="0"/>
              </a:rPr>
              <a:t>Ύ</a:t>
            </a:r>
            <a:r>
              <a:rPr lang="vi-VN" sz="3500" b="1">
                <a:solidFill>
                  <a:srgbClr val="7030A0"/>
                </a:solidFill>
                <a:latin typeface="HP001 4 hàng" pitchFamily="34" charset="0"/>
              </a:rPr>
              <a:t>ł </a:t>
            </a:r>
            <a:r>
              <a:rPr lang="el-GR" sz="3500" b="1">
                <a:solidFill>
                  <a:srgbClr val="7030A0"/>
                </a:solidFill>
                <a:latin typeface="HP001 4 hàng" pitchFamily="34" charset="0"/>
              </a:rPr>
              <a:t>Ε− ν</a:t>
            </a:r>
            <a:r>
              <a:rPr lang="vi-VN" sz="3500" b="1">
                <a:solidFill>
                  <a:srgbClr val="7030A0"/>
                </a:solidFill>
                <a:latin typeface="HP001 4 hàng" pitchFamily="34" charset="0"/>
              </a:rPr>
              <a:t>Ẃa đi, sĀ </a:t>
            </a:r>
            <a:r>
              <a:rPr lang="el-GR" sz="3500" b="1">
                <a:solidFill>
                  <a:srgbClr val="7030A0"/>
                </a:solidFill>
                <a:latin typeface="HP001 4 hàng" pitchFamily="34" charset="0"/>
              </a:rPr>
              <a:t>Α</a:t>
            </a:r>
            <a:r>
              <a:rPr lang="vi-VN" sz="3500" b="1">
                <a:solidFill>
                  <a:srgbClr val="7030A0"/>
                </a:solidFill>
                <a:latin typeface="HP001 4 hàng" pitchFamily="34" charset="0"/>
              </a:rPr>
              <a:t>Ğn gĊ </a:t>
            </a:r>
            <a:r>
              <a:rPr lang="vi-VN" sz="3500" b="1" smtClean="0">
                <a:solidFill>
                  <a:srgbClr val="7030A0"/>
                </a:solidFill>
                <a:latin typeface="HP001 4 hàng" pitchFamily="34" charset="0"/>
              </a:rPr>
              <a:t>cửa. Đàn </a:t>
            </a:r>
            <a:endParaRPr lang="en-US" sz="3500" b="1">
              <a:solidFill>
                <a:srgbClr val="7030A0"/>
              </a:solidFill>
              <a:latin typeface="HP001 4 hàng" pitchFamily="34" charset="0"/>
            </a:endParaRPr>
          </a:p>
        </p:txBody>
      </p:sp>
      <p:sp>
        <p:nvSpPr>
          <p:cNvPr id="14" name="Rectangle 13"/>
          <p:cNvSpPr/>
          <p:nvPr/>
        </p:nvSpPr>
        <p:spPr>
          <a:xfrm>
            <a:off x="202087" y="2467102"/>
            <a:ext cx="8332313" cy="630942"/>
          </a:xfrm>
          <a:prstGeom prst="rect">
            <a:avLst/>
          </a:prstGeom>
        </p:spPr>
        <p:txBody>
          <a:bodyPr wrap="square">
            <a:spAutoFit/>
          </a:bodyPr>
          <a:lstStyle/>
          <a:p>
            <a:pPr algn="just"/>
            <a:r>
              <a:rPr lang="el-GR" sz="3500" b="1" dirty="0" smtClean="0">
                <a:solidFill>
                  <a:srgbClr val="7030A0"/>
                </a:solidFill>
                <a:latin typeface="HP001 4 hàng" pitchFamily="34" charset="0"/>
              </a:rPr>
              <a:t>Ύ</a:t>
            </a:r>
            <a:r>
              <a:rPr lang="vi-VN" sz="3500" b="1" dirty="0">
                <a:solidFill>
                  <a:srgbClr val="7030A0"/>
                </a:solidFill>
                <a:latin typeface="HP001 4 hàng" pitchFamily="34" charset="0"/>
              </a:rPr>
              <a:t>ł c</a:t>
            </a:r>
            <a:r>
              <a:rPr lang="el-GR" sz="3500" b="1" dirty="0">
                <a:solidFill>
                  <a:srgbClr val="7030A0"/>
                </a:solidFill>
                <a:latin typeface="HP001 4 hàng" pitchFamily="34" charset="0"/>
              </a:rPr>
              <a:t>Ϊ λμ</a:t>
            </a:r>
            <a:r>
              <a:rPr lang="en-US" sz="3500" b="1" dirty="0" err="1">
                <a:solidFill>
                  <a:srgbClr val="7030A0"/>
                </a:solidFill>
                <a:latin typeface="HP001 4 hàng" pitchFamily="34" charset="0"/>
              </a:rPr>
              <a:t>Ğt</a:t>
            </a:r>
            <a:r>
              <a:rPr lang="en-US" sz="3500" b="1" dirty="0">
                <a:solidFill>
                  <a:srgbClr val="7030A0"/>
                </a:solidFill>
                <a:latin typeface="HP001 4 hàng" pitchFamily="34" charset="0"/>
              </a:rPr>
              <a:t> </a:t>
            </a:r>
            <a:r>
              <a:rPr lang="en-US" sz="3500" b="1" dirty="0" err="1">
                <a:solidFill>
                  <a:srgbClr val="7030A0"/>
                </a:solidFill>
                <a:latin typeface="HP001 4 hàng" pitchFamily="34" charset="0"/>
              </a:rPr>
              <a:t>sĀ</a:t>
            </a:r>
            <a:r>
              <a:rPr lang="en-US" sz="3500" b="1" dirty="0">
                <a:solidFill>
                  <a:srgbClr val="7030A0"/>
                </a:solidFill>
                <a:latin typeface="HP001 4 hàng" pitchFamily="34" charset="0"/>
              </a:rPr>
              <a:t> giả </a:t>
            </a:r>
            <a:r>
              <a:rPr lang="en-US" sz="3500" b="1" dirty="0" err="1">
                <a:solidFill>
                  <a:srgbClr val="7030A0"/>
                </a:solidFill>
                <a:latin typeface="HP001 4 hàng" pitchFamily="34" charset="0"/>
              </a:rPr>
              <a:t>giŧg</a:t>
            </a:r>
            <a:r>
              <a:rPr lang="en-US" sz="3500" b="1" dirty="0">
                <a:solidFill>
                  <a:srgbClr val="7030A0"/>
                </a:solidFill>
                <a:latin typeface="HP001 4 hàng" pitchFamily="34" charset="0"/>
              </a:rPr>
              <a:t> </a:t>
            </a:r>
            <a:r>
              <a:rPr lang="el-GR" sz="3500" b="1" dirty="0">
                <a:solidFill>
                  <a:srgbClr val="7030A0"/>
                </a:solidFill>
                <a:latin typeface="HP001 4 hàng" pitchFamily="34" charset="0"/>
              </a:rPr>
              <a:t>Ε− Ζ</a:t>
            </a:r>
            <a:r>
              <a:rPr lang="en-US" sz="3500" b="1" dirty="0" err="1">
                <a:solidFill>
                  <a:srgbClr val="7030A0"/>
                </a:solidFill>
                <a:latin typeface="HP001 4 hàng" pitchFamily="34" charset="0"/>
              </a:rPr>
              <a:t>łn</a:t>
            </a:r>
            <a:r>
              <a:rPr lang="en-US" sz="3500" b="1" dirty="0">
                <a:solidFill>
                  <a:srgbClr val="7030A0"/>
                </a:solidFill>
                <a:latin typeface="HP001 4 hàng" pitchFamily="34" charset="0"/>
              </a:rPr>
              <a:t> </a:t>
            </a:r>
            <a:r>
              <a:rPr lang="el-GR" sz="3500" b="1" dirty="0">
                <a:solidFill>
                  <a:srgbClr val="7030A0"/>
                </a:solidFill>
                <a:latin typeface="HP001 4 hàng" pitchFamily="34" charset="0"/>
              </a:rPr>
              <a:t>δ</a:t>
            </a:r>
            <a:r>
              <a:rPr lang="en-US" sz="3500" b="1" dirty="0" err="1">
                <a:solidFill>
                  <a:srgbClr val="7030A0"/>
                </a:solidFill>
                <a:latin typeface="HP001 4 hàng" pitchFamily="34" charset="0"/>
              </a:rPr>
              <a:t>Ūg</a:t>
            </a:r>
            <a:r>
              <a:rPr lang="en-US" sz="3500" b="1" dirty="0">
                <a:solidFill>
                  <a:srgbClr val="7030A0"/>
                </a:solidFill>
                <a:latin typeface="HP001 4 hàng" pitchFamily="34" charset="0"/>
              </a:rPr>
              <a:t> </a:t>
            </a:r>
            <a:r>
              <a:rPr lang="en-US" sz="3500" b="1" dirty="0" err="1" smtClean="0">
                <a:solidFill>
                  <a:srgbClr val="7030A0"/>
                </a:solidFill>
                <a:latin typeface="HP001 4 hàng" pitchFamily="34" charset="0"/>
              </a:rPr>
              <a:t>jở</a:t>
            </a:r>
            <a:r>
              <a:rPr lang="en-US" sz="3500" b="1" dirty="0" smtClean="0">
                <a:solidFill>
                  <a:srgbClr val="7030A0"/>
                </a:solidFill>
                <a:latin typeface="HP001 4 hàng" pitchFamily="34" charset="0"/>
              </a:rPr>
              <a:t> </a:t>
            </a:r>
            <a:endParaRPr lang="en-US" sz="3500" b="1" dirty="0">
              <a:solidFill>
                <a:srgbClr val="7030A0"/>
              </a:solidFill>
              <a:latin typeface="HP001 4 hàng" pitchFamily="34" charset="0"/>
            </a:endParaRPr>
          </a:p>
        </p:txBody>
      </p:sp>
      <p:sp>
        <p:nvSpPr>
          <p:cNvPr id="8" name="Rectangle 7"/>
          <p:cNvSpPr/>
          <p:nvPr/>
        </p:nvSpPr>
        <p:spPr>
          <a:xfrm>
            <a:off x="189387" y="3161544"/>
            <a:ext cx="9067800" cy="630942"/>
          </a:xfrm>
          <a:prstGeom prst="rect">
            <a:avLst/>
          </a:prstGeom>
        </p:spPr>
        <p:txBody>
          <a:bodyPr wrap="square">
            <a:spAutoFit/>
          </a:bodyPr>
          <a:lstStyle/>
          <a:p>
            <a:pPr algn="just"/>
            <a:r>
              <a:rPr lang="vi-VN" sz="3500" b="1" smtClean="0">
                <a:solidFill>
                  <a:srgbClr val="7030A0"/>
                </a:solidFill>
                <a:latin typeface="HP001 4 hàng" pitchFamily="34" charset="0"/>
              </a:rPr>
              <a:t>cửa</a:t>
            </a:r>
            <a:r>
              <a:rPr lang="en-US" sz="3500" b="1" smtClean="0">
                <a:solidFill>
                  <a:srgbClr val="7030A0"/>
                </a:solidFill>
                <a:latin typeface="HP001 4 hàng" pitchFamily="34" charset="0"/>
              </a:rPr>
              <a:t>.</a:t>
            </a:r>
            <a:endParaRPr lang="en-US" sz="3500" b="1">
              <a:solidFill>
                <a:srgbClr val="7030A0"/>
              </a:solidFill>
              <a:latin typeface="HP001 4 hàng" pitchFamily="34" charset="0"/>
            </a:endParaRPr>
          </a:p>
        </p:txBody>
      </p:sp>
    </p:spTree>
    <p:extLst>
      <p:ext uri="{BB962C8B-B14F-4D97-AF65-F5344CB8AC3E}">
        <p14:creationId xmlns:p14="http://schemas.microsoft.com/office/powerpoint/2010/main" val="421372746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1494</TotalTime>
  <Words>510</Words>
  <Application>Microsoft Office PowerPoint</Application>
  <PresentationFormat>On-screen Show (16:9)</PresentationFormat>
  <Paragraphs>72</Paragraphs>
  <Slides>14</Slides>
  <Notes>7</Notes>
  <HiddenSlides>0</HiddenSlides>
  <MMClips>6</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Arial</vt:lpstr>
      <vt:lpstr>Arial Rounded MT Bold</vt:lpstr>
      <vt:lpstr>Arial-Rounded</vt:lpstr>
      <vt:lpstr>Calibri</vt:lpstr>
      <vt:lpstr>HP001 4 hàng</vt:lpstr>
      <vt:lpstr>HP001 5 hàng</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PC</cp:lastModifiedBy>
  <cp:revision>206</cp:revision>
  <dcterms:created xsi:type="dcterms:W3CDTF">2020-12-08T15:48:47Z</dcterms:created>
  <dcterms:modified xsi:type="dcterms:W3CDTF">2022-03-11T15:38:02Z</dcterms:modified>
</cp:coreProperties>
</file>